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Best light" charset="1" panose="02000603090000020003"/>
      <p:regular r:id="rId15"/>
    </p:embeddedFont>
    <p:embeddedFont>
      <p:font typeface="Cardo" charset="1" panose="02020600000000000000"/>
      <p:regular r:id="rId16"/>
    </p:embeddedFont>
    <p:embeddedFont>
      <p:font typeface="Cardo Bold" charset="1" panose="02020804080000020003"/>
      <p:regular r:id="rId17"/>
    </p:embeddedFont>
    <p:embeddedFont>
      <p:font typeface="Helvetica World Bold" charset="1" panose="020B08000400000200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19.png" Type="http://schemas.openxmlformats.org/officeDocument/2006/relationships/image"/><Relationship Id="rId12" Target="../media/image20.svg" Type="http://schemas.openxmlformats.org/officeDocument/2006/relationships/image"/><Relationship Id="rId13" Target="../media/image21.png" Type="http://schemas.openxmlformats.org/officeDocument/2006/relationships/image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30.png" Type="http://schemas.openxmlformats.org/officeDocument/2006/relationships/image"/><Relationship Id="rId13" Target="../media/image31.svg" Type="http://schemas.openxmlformats.org/officeDocument/2006/relationships/image"/><Relationship Id="rId14" Target="../media/image32.png" Type="http://schemas.openxmlformats.org/officeDocument/2006/relationships/image"/><Relationship Id="rId15" Target="../media/image33.svg" Type="http://schemas.openxmlformats.org/officeDocument/2006/relationships/image"/><Relationship Id="rId16" Target="../media/image34.png" Type="http://schemas.openxmlformats.org/officeDocument/2006/relationships/image"/><Relationship Id="rId17" Target="../media/image35.svg" Type="http://schemas.openxmlformats.org/officeDocument/2006/relationships/image"/><Relationship Id="rId18" Target="../media/image36.png" Type="http://schemas.openxmlformats.org/officeDocument/2006/relationships/image"/><Relationship Id="rId19" Target="../media/image37.svg" Type="http://schemas.openxmlformats.org/officeDocument/2006/relationships/image"/><Relationship Id="rId2" Target="../media/image22.png" Type="http://schemas.openxmlformats.org/officeDocument/2006/relationships/image"/><Relationship Id="rId20" Target="../media/image38.png" Type="http://schemas.openxmlformats.org/officeDocument/2006/relationships/image"/><Relationship Id="rId21" Target="../media/image39.sv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12" Target="../media/image44.png" Type="http://schemas.openxmlformats.org/officeDocument/2006/relationships/image"/><Relationship Id="rId13" Target="../media/image45.png" Type="http://schemas.openxmlformats.org/officeDocument/2006/relationships/image"/><Relationship Id="rId14" Target="../media/image46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svg" Type="http://schemas.openxmlformats.org/officeDocument/2006/relationships/image"/><Relationship Id="rId12" Target="../media/image55.jpeg" Type="http://schemas.openxmlformats.org/officeDocument/2006/relationships/image"/><Relationship Id="rId13" Target="../media/image56.jpeg" Type="http://schemas.openxmlformats.org/officeDocument/2006/relationships/image"/><Relationship Id="rId14" Target="../media/image42.png" Type="http://schemas.openxmlformats.org/officeDocument/2006/relationships/image"/><Relationship Id="rId15" Target="../media/image43.svg" Type="http://schemas.openxmlformats.org/officeDocument/2006/relationships/image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svg" Type="http://schemas.openxmlformats.org/officeDocument/2006/relationships/image"/><Relationship Id="rId12" Target="../media/image21.pn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57.jpeg" Type="http://schemas.openxmlformats.org/officeDocument/2006/relationships/image"/><Relationship Id="rId7" Target="../media/image58.jpeg" Type="http://schemas.openxmlformats.org/officeDocument/2006/relationships/image"/><Relationship Id="rId8" Target="../media/image59.png" Type="http://schemas.openxmlformats.org/officeDocument/2006/relationships/image"/><Relationship Id="rId9" Target="../media/image6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jpeg" Type="http://schemas.openxmlformats.org/officeDocument/2006/relationships/image"/><Relationship Id="rId11" Target="../media/image68.jpeg" Type="http://schemas.openxmlformats.org/officeDocument/2006/relationships/image"/><Relationship Id="rId12" Target="../media/image69.png" Type="http://schemas.openxmlformats.org/officeDocument/2006/relationships/image"/><Relationship Id="rId13" Target="../media/image70.svg" Type="http://schemas.openxmlformats.org/officeDocument/2006/relationships/image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jpeg" Type="http://schemas.openxmlformats.org/officeDocument/2006/relationships/image"/><Relationship Id="rId11" Target="../media/image74.jpeg" Type="http://schemas.openxmlformats.org/officeDocument/2006/relationships/image"/><Relationship Id="rId12" Target="../media/image75.png" Type="http://schemas.openxmlformats.org/officeDocument/2006/relationships/image"/><Relationship Id="rId13" Target="../media/image76.svg" Type="http://schemas.openxmlformats.org/officeDocument/2006/relationships/image"/><Relationship Id="rId14" Target="../media/image77.png" Type="http://schemas.openxmlformats.org/officeDocument/2006/relationships/image"/><Relationship Id="rId15" Target="../media/image78.png" Type="http://schemas.openxmlformats.org/officeDocument/2006/relationships/image"/><Relationship Id="rId16" Target="../media/image79.svg" Type="http://schemas.openxmlformats.org/officeDocument/2006/relationships/image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4.svg" Type="http://schemas.openxmlformats.org/officeDocument/2006/relationships/image"/><Relationship Id="rId11" Target="../media/image85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Relationship Id="rId6" Target="../media/image82.jpeg" Type="http://schemas.openxmlformats.org/officeDocument/2006/relationships/image"/><Relationship Id="rId7" Target="../media/VAHEaYYnvaI.mp4" Type="http://schemas.openxmlformats.org/officeDocument/2006/relationships/video"/><Relationship Id="rId8" Target="../media/VAHEaYYnvaI.mp4" Type="http://schemas.microsoft.com/office/2007/relationships/media"/><Relationship Id="rId9" Target="../media/image8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92800" y="-717314"/>
            <a:ext cx="15396025" cy="7740711"/>
            <a:chOff x="0" y="0"/>
            <a:chExt cx="812800" cy="4086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4687" y="0"/>
              <a:ext cx="783426" cy="398199"/>
            </a:xfrm>
            <a:custGeom>
              <a:avLst/>
              <a:gdLst/>
              <a:ahLst/>
              <a:cxnLst/>
              <a:rect r="r" b="b" t="t" l="l"/>
              <a:pathLst>
                <a:path h="398199" w="783426">
                  <a:moveTo>
                    <a:pt x="409442" y="390827"/>
                  </a:moveTo>
                  <a:lnTo>
                    <a:pt x="780384" y="17828"/>
                  </a:lnTo>
                  <a:cubicBezTo>
                    <a:pt x="783362" y="14833"/>
                    <a:pt x="784246" y="10341"/>
                    <a:pt x="782624" y="6441"/>
                  </a:cubicBezTo>
                  <a:cubicBezTo>
                    <a:pt x="781003" y="2541"/>
                    <a:pt x="777194" y="0"/>
                    <a:pt x="772970" y="0"/>
                  </a:cubicBezTo>
                  <a:lnTo>
                    <a:pt x="10456" y="0"/>
                  </a:lnTo>
                  <a:cubicBezTo>
                    <a:pt x="6232" y="0"/>
                    <a:pt x="2423" y="2541"/>
                    <a:pt x="802" y="6441"/>
                  </a:cubicBezTo>
                  <a:cubicBezTo>
                    <a:pt x="-820" y="10341"/>
                    <a:pt x="64" y="14833"/>
                    <a:pt x="3042" y="17828"/>
                  </a:cubicBezTo>
                  <a:lnTo>
                    <a:pt x="373984" y="390827"/>
                  </a:lnTo>
                  <a:cubicBezTo>
                    <a:pt x="378677" y="395546"/>
                    <a:pt x="385058" y="398199"/>
                    <a:pt x="391713" y="398199"/>
                  </a:cubicBezTo>
                  <a:cubicBezTo>
                    <a:pt x="398368" y="398199"/>
                    <a:pt x="404749" y="395546"/>
                    <a:pt x="409442" y="390827"/>
                  </a:cubicBezTo>
                  <a:close/>
                </a:path>
              </a:pathLst>
            </a:custGeom>
            <a:solidFill>
              <a:srgbClr val="B2E0B2">
                <a:alpha val="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48240"/>
              <a:ext cx="558800" cy="1706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2700000">
            <a:off x="13780019" y="-1948480"/>
            <a:ext cx="3086100" cy="12805092"/>
            <a:chOff x="0" y="0"/>
            <a:chExt cx="812800" cy="33725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3372534"/>
            </a:xfrm>
            <a:custGeom>
              <a:avLst/>
              <a:gdLst/>
              <a:ahLst/>
              <a:cxnLst/>
              <a:rect r="r" b="b" t="t" l="l"/>
              <a:pathLst>
                <a:path h="3372534" w="812800">
                  <a:moveTo>
                    <a:pt x="100346" y="0"/>
                  </a:moveTo>
                  <a:lnTo>
                    <a:pt x="712454" y="0"/>
                  </a:lnTo>
                  <a:cubicBezTo>
                    <a:pt x="767874" y="0"/>
                    <a:pt x="812800" y="44926"/>
                    <a:pt x="812800" y="100346"/>
                  </a:cubicBezTo>
                  <a:lnTo>
                    <a:pt x="812800" y="3272189"/>
                  </a:lnTo>
                  <a:cubicBezTo>
                    <a:pt x="812800" y="3327608"/>
                    <a:pt x="767874" y="3372534"/>
                    <a:pt x="712454" y="3372534"/>
                  </a:cubicBezTo>
                  <a:lnTo>
                    <a:pt x="100346" y="3372534"/>
                  </a:lnTo>
                  <a:cubicBezTo>
                    <a:pt x="44926" y="3372534"/>
                    <a:pt x="0" y="3327608"/>
                    <a:pt x="0" y="3272189"/>
                  </a:cubicBezTo>
                  <a:lnTo>
                    <a:pt x="0" y="100346"/>
                  </a:lnTo>
                  <a:cubicBezTo>
                    <a:pt x="0" y="44926"/>
                    <a:pt x="44926" y="0"/>
                    <a:pt x="100346" y="0"/>
                  </a:cubicBezTo>
                  <a:close/>
                </a:path>
              </a:pathLst>
            </a:custGeom>
            <a:solidFill>
              <a:srgbClr val="8BC34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34106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2700000">
            <a:off x="-3562089" y="9580560"/>
            <a:ext cx="8602361" cy="2177132"/>
          </a:xfrm>
          <a:custGeom>
            <a:avLst/>
            <a:gdLst/>
            <a:ahLst/>
            <a:cxnLst/>
            <a:rect r="r" b="b" t="t" l="l"/>
            <a:pathLst>
              <a:path h="2177132" w="8602361">
                <a:moveTo>
                  <a:pt x="0" y="0"/>
                </a:moveTo>
                <a:lnTo>
                  <a:pt x="8602361" y="0"/>
                </a:lnTo>
                <a:lnTo>
                  <a:pt x="8602361" y="2177132"/>
                </a:lnTo>
                <a:lnTo>
                  <a:pt x="0" y="2177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1785" r="-15069" b="-14736"/>
            </a:stretch>
          </a:blipFill>
        </p:spPr>
      </p:sp>
      <p:grpSp>
        <p:nvGrpSpPr>
          <p:cNvPr name="Group 9" id="9"/>
          <p:cNvGrpSpPr/>
          <p:nvPr/>
        </p:nvGrpSpPr>
        <p:grpSpPr>
          <a:xfrm rot="-10800000">
            <a:off x="8706836" y="846487"/>
            <a:ext cx="19536913" cy="9822639"/>
            <a:chOff x="0" y="0"/>
            <a:chExt cx="812800" cy="40865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408654"/>
            </a:xfrm>
            <a:custGeom>
              <a:avLst/>
              <a:gdLst/>
              <a:ahLst/>
              <a:cxnLst/>
              <a:rect r="r" b="b" t="t" l="l"/>
              <a:pathLst>
                <a:path h="408654" w="812800">
                  <a:moveTo>
                    <a:pt x="406400" y="408654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08654"/>
                  </a:lnTo>
                  <a:close/>
                </a:path>
              </a:pathLst>
            </a:custGeom>
            <a:solidFill>
              <a:srgbClr val="4CAF5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27000" y="48240"/>
              <a:ext cx="558800" cy="1706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6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2800698">
            <a:off x="15884341" y="7775660"/>
            <a:ext cx="2749918" cy="5022681"/>
          </a:xfrm>
          <a:custGeom>
            <a:avLst/>
            <a:gdLst/>
            <a:ahLst/>
            <a:cxnLst/>
            <a:rect r="r" b="b" t="t" l="l"/>
            <a:pathLst>
              <a:path h="5022681" w="2749918">
                <a:moveTo>
                  <a:pt x="0" y="0"/>
                </a:moveTo>
                <a:lnTo>
                  <a:pt x="2749918" y="0"/>
                </a:lnTo>
                <a:lnTo>
                  <a:pt x="2749918" y="5022680"/>
                </a:lnTo>
                <a:lnTo>
                  <a:pt x="0" y="5022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846487"/>
            <a:ext cx="714492" cy="735900"/>
          </a:xfrm>
          <a:custGeom>
            <a:avLst/>
            <a:gdLst/>
            <a:ahLst/>
            <a:cxnLst/>
            <a:rect r="r" b="b" t="t" l="l"/>
            <a:pathLst>
              <a:path h="735900" w="714492">
                <a:moveTo>
                  <a:pt x="0" y="0"/>
                </a:moveTo>
                <a:lnTo>
                  <a:pt x="714492" y="0"/>
                </a:lnTo>
                <a:lnTo>
                  <a:pt x="714492" y="735901"/>
                </a:lnTo>
                <a:lnTo>
                  <a:pt x="0" y="735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820707" y="1214437"/>
            <a:ext cx="7941564" cy="8229600"/>
          </a:xfrm>
          <a:custGeom>
            <a:avLst/>
            <a:gdLst/>
            <a:ahLst/>
            <a:cxnLst/>
            <a:rect r="r" b="b" t="t" l="l"/>
            <a:pathLst>
              <a:path h="8229600" w="7941564">
                <a:moveTo>
                  <a:pt x="0" y="0"/>
                </a:moveTo>
                <a:lnTo>
                  <a:pt x="7941564" y="0"/>
                </a:lnTo>
                <a:lnTo>
                  <a:pt x="79415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492359" y="270969"/>
            <a:ext cx="6689180" cy="2622838"/>
          </a:xfrm>
          <a:custGeom>
            <a:avLst/>
            <a:gdLst/>
            <a:ahLst/>
            <a:cxnLst/>
            <a:rect r="r" b="b" t="t" l="l"/>
            <a:pathLst>
              <a:path h="2622838" w="6689180">
                <a:moveTo>
                  <a:pt x="0" y="0"/>
                </a:moveTo>
                <a:lnTo>
                  <a:pt x="6689180" y="0"/>
                </a:lnTo>
                <a:lnTo>
                  <a:pt x="6689180" y="2622838"/>
                </a:lnTo>
                <a:lnTo>
                  <a:pt x="0" y="26228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85946" y="6094103"/>
            <a:ext cx="2869358" cy="2939164"/>
          </a:xfrm>
          <a:custGeom>
            <a:avLst/>
            <a:gdLst/>
            <a:ahLst/>
            <a:cxnLst/>
            <a:rect r="r" b="b" t="t" l="l"/>
            <a:pathLst>
              <a:path h="2939164" w="2869358">
                <a:moveTo>
                  <a:pt x="0" y="0"/>
                </a:moveTo>
                <a:lnTo>
                  <a:pt x="2869359" y="0"/>
                </a:lnTo>
                <a:lnTo>
                  <a:pt x="2869359" y="2939163"/>
                </a:lnTo>
                <a:lnTo>
                  <a:pt x="0" y="2939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85946" y="3791171"/>
            <a:ext cx="12601858" cy="4496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36"/>
              </a:lnSpc>
            </a:pPr>
            <a:r>
              <a:rPr lang="en-US" sz="10821">
                <a:solidFill>
                  <a:srgbClr val="5B8C5A"/>
                </a:solidFill>
                <a:latin typeface="Best light"/>
                <a:ea typeface="Best light"/>
                <a:cs typeface="Best light"/>
                <a:sym typeface="Best light"/>
              </a:rPr>
              <a:t>Eco-Fashion Show </a:t>
            </a:r>
          </a:p>
          <a:p>
            <a:pPr algn="l">
              <a:lnSpc>
                <a:spcPts val="12336"/>
              </a:lnSpc>
            </a:pPr>
            <a:r>
              <a:rPr lang="en-US" sz="10821">
                <a:solidFill>
                  <a:srgbClr val="5B8C5A"/>
                </a:solidFill>
                <a:latin typeface="Best light"/>
                <a:ea typeface="Best light"/>
                <a:cs typeface="Best light"/>
                <a:sym typeface="Best light"/>
              </a:rPr>
              <a:t>       </a:t>
            </a:r>
          </a:p>
          <a:p>
            <a:pPr algn="l">
              <a:lnSpc>
                <a:spcPts val="10624"/>
              </a:lnSpc>
            </a:pPr>
            <a:r>
              <a:rPr lang="en-US" sz="9319">
                <a:solidFill>
                  <a:srgbClr val="5B8C5A"/>
                </a:solidFill>
                <a:latin typeface="Best light"/>
                <a:ea typeface="Best light"/>
                <a:cs typeface="Best light"/>
                <a:sym typeface="Best light"/>
              </a:rPr>
              <a:t>            POLAND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-857140"/>
            <a:ext cx="11110838" cy="1111083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8862" y="28862"/>
              <a:ext cx="755076" cy="755076"/>
            </a:xfrm>
            <a:custGeom>
              <a:avLst/>
              <a:gdLst/>
              <a:ahLst/>
              <a:cxnLst/>
              <a:rect r="r" b="b" t="t" l="l"/>
              <a:pathLst>
                <a:path h="755076" w="755076">
                  <a:moveTo>
                    <a:pt x="426808" y="20408"/>
                  </a:moveTo>
                  <a:lnTo>
                    <a:pt x="734668" y="328268"/>
                  </a:lnTo>
                  <a:cubicBezTo>
                    <a:pt x="747735" y="341335"/>
                    <a:pt x="755076" y="359058"/>
                    <a:pt x="755076" y="377538"/>
                  </a:cubicBezTo>
                  <a:cubicBezTo>
                    <a:pt x="755076" y="396018"/>
                    <a:pt x="747735" y="413741"/>
                    <a:pt x="734668" y="426808"/>
                  </a:cubicBezTo>
                  <a:lnTo>
                    <a:pt x="426808" y="734668"/>
                  </a:lnTo>
                  <a:cubicBezTo>
                    <a:pt x="413741" y="747735"/>
                    <a:pt x="396018" y="755076"/>
                    <a:pt x="377538" y="755076"/>
                  </a:cubicBezTo>
                  <a:cubicBezTo>
                    <a:pt x="359058" y="755076"/>
                    <a:pt x="341335" y="747735"/>
                    <a:pt x="328268" y="734668"/>
                  </a:cubicBezTo>
                  <a:lnTo>
                    <a:pt x="20408" y="426808"/>
                  </a:lnTo>
                  <a:cubicBezTo>
                    <a:pt x="7341" y="413741"/>
                    <a:pt x="0" y="396018"/>
                    <a:pt x="0" y="377538"/>
                  </a:cubicBezTo>
                  <a:cubicBezTo>
                    <a:pt x="0" y="359058"/>
                    <a:pt x="7341" y="341335"/>
                    <a:pt x="20408" y="328268"/>
                  </a:cubicBezTo>
                  <a:lnTo>
                    <a:pt x="328268" y="20408"/>
                  </a:lnTo>
                  <a:cubicBezTo>
                    <a:pt x="341335" y="7341"/>
                    <a:pt x="359058" y="0"/>
                    <a:pt x="377538" y="0"/>
                  </a:cubicBezTo>
                  <a:cubicBezTo>
                    <a:pt x="396018" y="0"/>
                    <a:pt x="413741" y="7341"/>
                    <a:pt x="426808" y="20408"/>
                  </a:cubicBezTo>
                  <a:close/>
                </a:path>
              </a:pathLst>
            </a:custGeom>
            <a:blipFill>
              <a:blip r:embed="rId2"/>
              <a:stretch>
                <a:fillRect l="-88112" t="-3822" r="-88112" b="-382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699122" y="6122886"/>
            <a:ext cx="4597278" cy="3442212"/>
          </a:xfrm>
          <a:custGeom>
            <a:avLst/>
            <a:gdLst/>
            <a:ahLst/>
            <a:cxnLst/>
            <a:rect r="r" b="b" t="t" l="l"/>
            <a:pathLst>
              <a:path h="3442212" w="4597278">
                <a:moveTo>
                  <a:pt x="0" y="0"/>
                </a:moveTo>
                <a:lnTo>
                  <a:pt x="4597278" y="0"/>
                </a:lnTo>
                <a:lnTo>
                  <a:pt x="4597278" y="3442212"/>
                </a:lnTo>
                <a:lnTo>
                  <a:pt x="0" y="3442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73958" y="1210987"/>
            <a:ext cx="8722442" cy="7740514"/>
            <a:chOff x="0" y="0"/>
            <a:chExt cx="1032914" cy="9166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32914" cy="916633"/>
            </a:xfrm>
            <a:custGeom>
              <a:avLst/>
              <a:gdLst/>
              <a:ahLst/>
              <a:cxnLst/>
              <a:rect r="r" b="b" t="t" l="l"/>
              <a:pathLst>
                <a:path h="916633" w="1032914">
                  <a:moveTo>
                    <a:pt x="8876" y="0"/>
                  </a:moveTo>
                  <a:lnTo>
                    <a:pt x="1024038" y="0"/>
                  </a:lnTo>
                  <a:cubicBezTo>
                    <a:pt x="1028940" y="0"/>
                    <a:pt x="1032914" y="3974"/>
                    <a:pt x="1032914" y="8876"/>
                  </a:cubicBezTo>
                  <a:lnTo>
                    <a:pt x="1032914" y="907758"/>
                  </a:lnTo>
                  <a:cubicBezTo>
                    <a:pt x="1032914" y="912660"/>
                    <a:pt x="1028940" y="916633"/>
                    <a:pt x="1024038" y="916633"/>
                  </a:cubicBezTo>
                  <a:lnTo>
                    <a:pt x="8876" y="916633"/>
                  </a:lnTo>
                  <a:cubicBezTo>
                    <a:pt x="3974" y="916633"/>
                    <a:pt x="0" y="912660"/>
                    <a:pt x="0" y="907758"/>
                  </a:cubicBezTo>
                  <a:lnTo>
                    <a:pt x="0" y="8876"/>
                  </a:lnTo>
                  <a:cubicBezTo>
                    <a:pt x="0" y="3974"/>
                    <a:pt x="3974" y="0"/>
                    <a:pt x="8876" y="0"/>
                  </a:cubicBezTo>
                  <a:close/>
                </a:path>
              </a:pathLst>
            </a:custGeom>
            <a:solidFill>
              <a:srgbClr val="B2E0B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1032914" cy="100235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999"/>
                </a:lnSpc>
              </a:pPr>
              <a:r>
                <a:rPr lang="en-US" sz="4999" spc="249">
                  <a:solidFill>
                    <a:srgbClr val="1C1C39"/>
                  </a:solidFill>
                  <a:latin typeface="Cardo"/>
                  <a:ea typeface="Cardo"/>
                  <a:cs typeface="Cardo"/>
                  <a:sym typeface="Cardo"/>
                </a:rPr>
                <a:t>FIRST STEP</a:t>
              </a:r>
            </a:p>
            <a:p>
              <a:pPr algn="ctr">
                <a:lnSpc>
                  <a:spcPts val="6999"/>
                </a:lnSpc>
              </a:pPr>
              <a:r>
                <a:rPr lang="en-US" b="true" sz="4999" spc="249" u="sng">
                  <a:solidFill>
                    <a:srgbClr val="1C1C39"/>
                  </a:solidFill>
                  <a:latin typeface="Cardo Bold"/>
                  <a:ea typeface="Cardo Bold"/>
                  <a:cs typeface="Cardo Bold"/>
                  <a:sym typeface="Cardo Bold"/>
                </a:rPr>
                <a:t>WORK WITH PARENTS</a:t>
              </a:r>
            </a:p>
            <a:p>
              <a:pPr algn="ctr">
                <a:lnSpc>
                  <a:spcPts val="2940"/>
                </a:lnSpc>
              </a:pPr>
            </a:p>
            <a:p>
              <a:pPr algn="ctr">
                <a:lnSpc>
                  <a:spcPts val="4899"/>
                </a:lnSpc>
              </a:pPr>
              <a:r>
                <a:rPr lang="en-US" b="true" sz="3499" spc="174">
                  <a:solidFill>
                    <a:srgbClr val="1C1C39"/>
                  </a:solidFill>
                  <a:latin typeface="Cardo Bold"/>
                  <a:ea typeface="Cardo Bold"/>
                  <a:cs typeface="Cardo Bold"/>
                  <a:sym typeface="Cardo Bold"/>
                </a:rPr>
                <a:t>MAIN GOAL:</a:t>
              </a:r>
              <a:r>
                <a:rPr lang="en-US" sz="3499" spc="174">
                  <a:solidFill>
                    <a:srgbClr val="1C1C39"/>
                  </a:solidFill>
                  <a:latin typeface="Cardo"/>
                  <a:ea typeface="Cardo"/>
                  <a:cs typeface="Cardo"/>
                  <a:sym typeface="Cardo"/>
                </a:rPr>
                <a:t> SUPPORT THE CHILD IN CREATING A PRESENTATION OR OUTFIT USING RECYCLED MATERIALS, WHILE BUILDING ENVIRONMENTAL AWARENESS AT HOME.</a:t>
              </a:r>
            </a:p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-2979896">
            <a:off x="15523472" y="-857546"/>
            <a:ext cx="1947541" cy="4210899"/>
          </a:xfrm>
          <a:custGeom>
            <a:avLst/>
            <a:gdLst/>
            <a:ahLst/>
            <a:cxnLst/>
            <a:rect r="r" b="b" t="t" l="l"/>
            <a:pathLst>
              <a:path h="4210899" w="1947541">
                <a:moveTo>
                  <a:pt x="0" y="0"/>
                </a:moveTo>
                <a:lnTo>
                  <a:pt x="1947541" y="0"/>
                </a:lnTo>
                <a:lnTo>
                  <a:pt x="1947541" y="4210899"/>
                </a:lnTo>
                <a:lnTo>
                  <a:pt x="0" y="4210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7843992"/>
            <a:ext cx="4600284" cy="4111504"/>
          </a:xfrm>
          <a:custGeom>
            <a:avLst/>
            <a:gdLst/>
            <a:ahLst/>
            <a:cxnLst/>
            <a:rect r="r" b="b" t="t" l="l"/>
            <a:pathLst>
              <a:path h="4111504" w="4600284">
                <a:moveTo>
                  <a:pt x="0" y="0"/>
                </a:moveTo>
                <a:lnTo>
                  <a:pt x="4600284" y="0"/>
                </a:lnTo>
                <a:lnTo>
                  <a:pt x="4600284" y="4111504"/>
                </a:lnTo>
                <a:lnTo>
                  <a:pt x="0" y="4111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8951502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6"/>
                </a:lnTo>
                <a:lnTo>
                  <a:pt x="0" y="613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6456" t="-88726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788626" y="2533205"/>
            <a:ext cx="4946824" cy="4670626"/>
          </a:xfrm>
          <a:custGeom>
            <a:avLst/>
            <a:gdLst/>
            <a:ahLst/>
            <a:cxnLst/>
            <a:rect r="r" b="b" t="t" l="l"/>
            <a:pathLst>
              <a:path h="4670626" w="4946824">
                <a:moveTo>
                  <a:pt x="0" y="0"/>
                </a:moveTo>
                <a:lnTo>
                  <a:pt x="4946824" y="0"/>
                </a:lnTo>
                <a:lnTo>
                  <a:pt x="4946824" y="4670626"/>
                </a:lnTo>
                <a:lnTo>
                  <a:pt x="0" y="46706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-283657"/>
            <a:ext cx="3080349" cy="2624714"/>
          </a:xfrm>
          <a:custGeom>
            <a:avLst/>
            <a:gdLst/>
            <a:ahLst/>
            <a:cxnLst/>
            <a:rect r="r" b="b" t="t" l="l"/>
            <a:pathLst>
              <a:path h="2624714" w="3080349">
                <a:moveTo>
                  <a:pt x="0" y="0"/>
                </a:moveTo>
                <a:lnTo>
                  <a:pt x="3080349" y="0"/>
                </a:lnTo>
                <a:lnTo>
                  <a:pt x="3080349" y="2624714"/>
                </a:lnTo>
                <a:lnTo>
                  <a:pt x="0" y="26247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646742" y="7736093"/>
            <a:ext cx="23581484" cy="6021590"/>
            <a:chOff x="0" y="0"/>
            <a:chExt cx="31441979" cy="8028787"/>
          </a:xfrm>
        </p:grpSpPr>
        <p:sp>
          <p:nvSpPr>
            <p:cNvPr name="Freeform 3" id="3"/>
            <p:cNvSpPr/>
            <p:nvPr/>
          </p:nvSpPr>
          <p:spPr>
            <a:xfrm flipH="false" flipV="false" rot="2700000">
              <a:off x="264491" y="2087086"/>
              <a:ext cx="7499804" cy="3854614"/>
            </a:xfrm>
            <a:custGeom>
              <a:avLst/>
              <a:gdLst/>
              <a:ahLst/>
              <a:cxnLst/>
              <a:rect r="r" b="b" t="t" l="l"/>
              <a:pathLst>
                <a:path h="3854614" w="7499804">
                  <a:moveTo>
                    <a:pt x="0" y="0"/>
                  </a:moveTo>
                  <a:lnTo>
                    <a:pt x="7499805" y="0"/>
                  </a:lnTo>
                  <a:lnTo>
                    <a:pt x="7499805" y="3854614"/>
                  </a:lnTo>
                  <a:lnTo>
                    <a:pt x="0" y="3854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42333" r="-26127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-2700000">
              <a:off x="23677684" y="2087086"/>
              <a:ext cx="7499804" cy="3854614"/>
            </a:xfrm>
            <a:custGeom>
              <a:avLst/>
              <a:gdLst/>
              <a:ahLst/>
              <a:cxnLst/>
              <a:rect r="r" b="b" t="t" l="l"/>
              <a:pathLst>
                <a:path h="3854614" w="7499804">
                  <a:moveTo>
                    <a:pt x="0" y="0"/>
                  </a:moveTo>
                  <a:lnTo>
                    <a:pt x="7499804" y="0"/>
                  </a:lnTo>
                  <a:lnTo>
                    <a:pt x="7499804" y="3854614"/>
                  </a:lnTo>
                  <a:lnTo>
                    <a:pt x="0" y="3854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42333" r="-26127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flipV="true">
            <a:off x="4711191" y="7097696"/>
            <a:ext cx="0" cy="854629"/>
          </a:xfrm>
          <a:prstGeom prst="line">
            <a:avLst/>
          </a:prstGeom>
          <a:ln cap="flat" w="19050">
            <a:solidFill>
              <a:srgbClr val="5B8C5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9153525" y="7097696"/>
            <a:ext cx="0" cy="854629"/>
          </a:xfrm>
          <a:prstGeom prst="line">
            <a:avLst/>
          </a:prstGeom>
          <a:ln cap="flat" w="19050">
            <a:solidFill>
              <a:srgbClr val="4CAF5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13595859" y="7097696"/>
            <a:ext cx="0" cy="854629"/>
          </a:xfrm>
          <a:prstGeom prst="line">
            <a:avLst/>
          </a:prstGeom>
          <a:ln cap="flat" w="19050">
            <a:solidFill>
              <a:srgbClr val="8BC34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6022155" y="4529696"/>
            <a:ext cx="792039" cy="1225592"/>
          </a:xfrm>
          <a:custGeom>
            <a:avLst/>
            <a:gdLst/>
            <a:ahLst/>
            <a:cxnLst/>
            <a:rect r="r" b="b" t="t" l="l"/>
            <a:pathLst>
              <a:path h="1225592" w="792039">
                <a:moveTo>
                  <a:pt x="0" y="0"/>
                </a:moveTo>
                <a:lnTo>
                  <a:pt x="792039" y="0"/>
                </a:lnTo>
                <a:lnTo>
                  <a:pt x="792039" y="1225591"/>
                </a:lnTo>
                <a:lnTo>
                  <a:pt x="0" y="1225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29891" y="1887660"/>
            <a:ext cx="5038859" cy="6886933"/>
            <a:chOff x="0" y="0"/>
            <a:chExt cx="1327107" cy="18138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27107" cy="1813842"/>
            </a:xfrm>
            <a:custGeom>
              <a:avLst/>
              <a:gdLst/>
              <a:ahLst/>
              <a:cxnLst/>
              <a:rect r="r" b="b" t="t" l="l"/>
              <a:pathLst>
                <a:path h="1813842" w="1327107">
                  <a:moveTo>
                    <a:pt x="30729" y="0"/>
                  </a:moveTo>
                  <a:lnTo>
                    <a:pt x="1296378" y="0"/>
                  </a:lnTo>
                  <a:cubicBezTo>
                    <a:pt x="1304528" y="0"/>
                    <a:pt x="1312344" y="3237"/>
                    <a:pt x="1318107" y="9000"/>
                  </a:cubicBezTo>
                  <a:cubicBezTo>
                    <a:pt x="1323869" y="14763"/>
                    <a:pt x="1327107" y="22579"/>
                    <a:pt x="1327107" y="30729"/>
                  </a:cubicBezTo>
                  <a:lnTo>
                    <a:pt x="1327107" y="1783113"/>
                  </a:lnTo>
                  <a:cubicBezTo>
                    <a:pt x="1327107" y="1791263"/>
                    <a:pt x="1323869" y="1799079"/>
                    <a:pt x="1318107" y="1804842"/>
                  </a:cubicBezTo>
                  <a:cubicBezTo>
                    <a:pt x="1312344" y="1810605"/>
                    <a:pt x="1304528" y="1813842"/>
                    <a:pt x="1296378" y="1813842"/>
                  </a:cubicBezTo>
                  <a:lnTo>
                    <a:pt x="30729" y="1813842"/>
                  </a:lnTo>
                  <a:cubicBezTo>
                    <a:pt x="13758" y="1813842"/>
                    <a:pt x="0" y="1800085"/>
                    <a:pt x="0" y="1783113"/>
                  </a:cubicBezTo>
                  <a:lnTo>
                    <a:pt x="0" y="30729"/>
                  </a:lnTo>
                  <a:cubicBezTo>
                    <a:pt x="0" y="22579"/>
                    <a:pt x="3237" y="14763"/>
                    <a:pt x="9000" y="9000"/>
                  </a:cubicBezTo>
                  <a:cubicBezTo>
                    <a:pt x="14763" y="3237"/>
                    <a:pt x="22579" y="0"/>
                    <a:pt x="30729" y="0"/>
                  </a:cubicBezTo>
                  <a:close/>
                </a:path>
              </a:pathLst>
            </a:custGeom>
            <a:solidFill>
              <a:srgbClr val="5B8C5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327107" cy="18519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FFFFFF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Jointly establish the theme of "Recycled Eco-Fashion."</a:t>
              </a:r>
            </a:p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FFFFFF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The parent helps translate the child's imagination into a realistic implementation plan.</a:t>
              </a:r>
            </a:p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2057622" y="4529696"/>
            <a:ext cx="792039" cy="1225592"/>
          </a:xfrm>
          <a:custGeom>
            <a:avLst/>
            <a:gdLst/>
            <a:ahLst/>
            <a:cxnLst/>
            <a:rect r="r" b="b" t="t" l="l"/>
            <a:pathLst>
              <a:path h="1225592" w="792039">
                <a:moveTo>
                  <a:pt x="0" y="0"/>
                </a:moveTo>
                <a:lnTo>
                  <a:pt x="792038" y="0"/>
                </a:lnTo>
                <a:lnTo>
                  <a:pt x="792038" y="1225591"/>
                </a:lnTo>
                <a:lnTo>
                  <a:pt x="0" y="1225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814194" y="1939086"/>
            <a:ext cx="4987717" cy="6886933"/>
            <a:chOff x="0" y="0"/>
            <a:chExt cx="1313637" cy="181384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13637" cy="1813842"/>
            </a:xfrm>
            <a:custGeom>
              <a:avLst/>
              <a:gdLst/>
              <a:ahLst/>
              <a:cxnLst/>
              <a:rect r="r" b="b" t="t" l="l"/>
              <a:pathLst>
                <a:path h="1813842" w="1313637">
                  <a:moveTo>
                    <a:pt x="31044" y="0"/>
                  </a:moveTo>
                  <a:lnTo>
                    <a:pt x="1282593" y="0"/>
                  </a:lnTo>
                  <a:cubicBezTo>
                    <a:pt x="1290827" y="0"/>
                    <a:pt x="1298723" y="3271"/>
                    <a:pt x="1304545" y="9093"/>
                  </a:cubicBezTo>
                  <a:cubicBezTo>
                    <a:pt x="1310367" y="14914"/>
                    <a:pt x="1313637" y="22811"/>
                    <a:pt x="1313637" y="31044"/>
                  </a:cubicBezTo>
                  <a:lnTo>
                    <a:pt x="1313637" y="1782799"/>
                  </a:lnTo>
                  <a:cubicBezTo>
                    <a:pt x="1313637" y="1791032"/>
                    <a:pt x="1310367" y="1798928"/>
                    <a:pt x="1304545" y="1804750"/>
                  </a:cubicBezTo>
                  <a:cubicBezTo>
                    <a:pt x="1298723" y="1810572"/>
                    <a:pt x="1290827" y="1813842"/>
                    <a:pt x="1282593" y="1813842"/>
                  </a:cubicBezTo>
                  <a:lnTo>
                    <a:pt x="31044" y="1813842"/>
                  </a:lnTo>
                  <a:cubicBezTo>
                    <a:pt x="13899" y="1813842"/>
                    <a:pt x="0" y="1799944"/>
                    <a:pt x="0" y="1782799"/>
                  </a:cubicBezTo>
                  <a:lnTo>
                    <a:pt x="0" y="31044"/>
                  </a:lnTo>
                  <a:cubicBezTo>
                    <a:pt x="0" y="22811"/>
                    <a:pt x="3271" y="14914"/>
                    <a:pt x="9093" y="9093"/>
                  </a:cubicBezTo>
                  <a:cubicBezTo>
                    <a:pt x="14914" y="3271"/>
                    <a:pt x="22811" y="0"/>
                    <a:pt x="31044" y="0"/>
                  </a:cubicBezTo>
                  <a:close/>
                </a:path>
              </a:pathLst>
            </a:custGeom>
            <a:solidFill>
              <a:srgbClr val="4CAF5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313637" cy="18519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779"/>
                </a:lnSpc>
              </a:pPr>
            </a:p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FFFFFF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Resource collection: Together, we sort household waste that can become "plastic" (bottle caps, milk cartons, old newspapers, foil, cans).</a:t>
              </a:r>
            </a:p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849660" y="1939086"/>
            <a:ext cx="4835971" cy="7401283"/>
            <a:chOff x="0" y="0"/>
            <a:chExt cx="1273671" cy="194930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73671" cy="1949309"/>
            </a:xfrm>
            <a:custGeom>
              <a:avLst/>
              <a:gdLst/>
              <a:ahLst/>
              <a:cxnLst/>
              <a:rect r="r" b="b" t="t" l="l"/>
              <a:pathLst>
                <a:path h="1949309" w="1273671">
                  <a:moveTo>
                    <a:pt x="32018" y="0"/>
                  </a:moveTo>
                  <a:lnTo>
                    <a:pt x="1241653" y="0"/>
                  </a:lnTo>
                  <a:cubicBezTo>
                    <a:pt x="1250145" y="0"/>
                    <a:pt x="1258289" y="3373"/>
                    <a:pt x="1264293" y="9378"/>
                  </a:cubicBezTo>
                  <a:cubicBezTo>
                    <a:pt x="1270298" y="15382"/>
                    <a:pt x="1273671" y="23526"/>
                    <a:pt x="1273671" y="32018"/>
                  </a:cubicBezTo>
                  <a:lnTo>
                    <a:pt x="1273671" y="1917291"/>
                  </a:lnTo>
                  <a:cubicBezTo>
                    <a:pt x="1273671" y="1934974"/>
                    <a:pt x="1259336" y="1949309"/>
                    <a:pt x="1241653" y="1949309"/>
                  </a:cubicBezTo>
                  <a:lnTo>
                    <a:pt x="32018" y="1949309"/>
                  </a:lnTo>
                  <a:cubicBezTo>
                    <a:pt x="14335" y="1949309"/>
                    <a:pt x="0" y="1934974"/>
                    <a:pt x="0" y="1917291"/>
                  </a:cubicBezTo>
                  <a:lnTo>
                    <a:pt x="0" y="32018"/>
                  </a:lnTo>
                  <a:cubicBezTo>
                    <a:pt x="0" y="14335"/>
                    <a:pt x="14335" y="0"/>
                    <a:pt x="32018" y="0"/>
                  </a:cubicBezTo>
                  <a:close/>
                </a:path>
              </a:pathLst>
            </a:custGeom>
            <a:solidFill>
              <a:srgbClr val="8BC34A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273671" cy="19874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FFFFFF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Joint crafting:</a:t>
              </a:r>
            </a:p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FFFFFF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Child: Designs, paints, decorates, and assembles lighter elements.</a:t>
              </a:r>
            </a:p>
            <a:p>
              <a:pPr algn="ctr">
                <a:lnSpc>
                  <a:spcPts val="3779"/>
                </a:lnSpc>
              </a:pPr>
              <a:r>
                <a:rPr lang="en-US" sz="2700" b="true">
                  <a:solidFill>
                    <a:srgbClr val="FFFFFF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Parent: Operates more difficult tools (wallpaper cutter, hot glue gun), ensuring the safety and durability of the structure.</a:t>
              </a:r>
            </a:p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2707973" y="9258300"/>
            <a:ext cx="12872054" cy="32180"/>
          </a:xfrm>
          <a:custGeom>
            <a:avLst/>
            <a:gdLst/>
            <a:ahLst/>
            <a:cxnLst/>
            <a:rect r="r" b="b" t="t" l="l"/>
            <a:pathLst>
              <a:path h="32180" w="12872054">
                <a:moveTo>
                  <a:pt x="0" y="0"/>
                </a:moveTo>
                <a:lnTo>
                  <a:pt x="12872054" y="0"/>
                </a:lnTo>
                <a:lnTo>
                  <a:pt x="12872054" y="32180"/>
                </a:lnTo>
                <a:lnTo>
                  <a:pt x="0" y="321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7259300" y="-306798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6"/>
                </a:lnTo>
                <a:lnTo>
                  <a:pt x="0" y="613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6456" t="-88726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628594" y="-306798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6"/>
                </a:lnTo>
                <a:lnTo>
                  <a:pt x="0" y="613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6456" t="-88726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338803" y="1009196"/>
            <a:ext cx="1026830" cy="3510530"/>
          </a:xfrm>
          <a:custGeom>
            <a:avLst/>
            <a:gdLst/>
            <a:ahLst/>
            <a:cxnLst/>
            <a:rect r="r" b="b" t="t" l="l"/>
            <a:pathLst>
              <a:path h="3510530" w="1026830">
                <a:moveTo>
                  <a:pt x="1026829" y="0"/>
                </a:moveTo>
                <a:lnTo>
                  <a:pt x="0" y="0"/>
                </a:lnTo>
                <a:lnTo>
                  <a:pt x="0" y="3510530"/>
                </a:lnTo>
                <a:lnTo>
                  <a:pt x="1026829" y="3510530"/>
                </a:lnTo>
                <a:lnTo>
                  <a:pt x="102682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7184379" y="584639"/>
            <a:ext cx="903567" cy="3089119"/>
          </a:xfrm>
          <a:custGeom>
            <a:avLst/>
            <a:gdLst/>
            <a:ahLst/>
            <a:cxnLst/>
            <a:rect r="r" b="b" t="t" l="l"/>
            <a:pathLst>
              <a:path h="3089119" w="903567">
                <a:moveTo>
                  <a:pt x="0" y="0"/>
                </a:moveTo>
                <a:lnTo>
                  <a:pt x="903568" y="0"/>
                </a:lnTo>
                <a:lnTo>
                  <a:pt x="903568" y="3089119"/>
                </a:lnTo>
                <a:lnTo>
                  <a:pt x="0" y="3089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411316" y="2548890"/>
            <a:ext cx="1438430" cy="1382691"/>
          </a:xfrm>
          <a:custGeom>
            <a:avLst/>
            <a:gdLst/>
            <a:ahLst/>
            <a:cxnLst/>
            <a:rect r="r" b="b" t="t" l="l"/>
            <a:pathLst>
              <a:path h="1382691" w="1438430">
                <a:moveTo>
                  <a:pt x="0" y="0"/>
                </a:moveTo>
                <a:lnTo>
                  <a:pt x="1438430" y="0"/>
                </a:lnTo>
                <a:lnTo>
                  <a:pt x="1438430" y="1382691"/>
                </a:lnTo>
                <a:lnTo>
                  <a:pt x="0" y="1382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597381" y="2548890"/>
            <a:ext cx="1340529" cy="1340529"/>
          </a:xfrm>
          <a:custGeom>
            <a:avLst/>
            <a:gdLst/>
            <a:ahLst/>
            <a:cxnLst/>
            <a:rect r="r" b="b" t="t" l="l"/>
            <a:pathLst>
              <a:path h="1340529" w="1340529">
                <a:moveTo>
                  <a:pt x="0" y="0"/>
                </a:moveTo>
                <a:lnTo>
                  <a:pt x="1340530" y="0"/>
                </a:lnTo>
                <a:lnTo>
                  <a:pt x="1340530" y="1340529"/>
                </a:lnTo>
                <a:lnTo>
                  <a:pt x="0" y="13405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613407" y="2764461"/>
            <a:ext cx="1200411" cy="1266925"/>
          </a:xfrm>
          <a:custGeom>
            <a:avLst/>
            <a:gdLst/>
            <a:ahLst/>
            <a:cxnLst/>
            <a:rect r="r" b="b" t="t" l="l"/>
            <a:pathLst>
              <a:path h="1266925" w="1200411">
                <a:moveTo>
                  <a:pt x="0" y="0"/>
                </a:moveTo>
                <a:lnTo>
                  <a:pt x="1200412" y="0"/>
                </a:lnTo>
                <a:lnTo>
                  <a:pt x="1200412" y="1266925"/>
                </a:lnTo>
                <a:lnTo>
                  <a:pt x="0" y="12669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6836709" y="8307609"/>
            <a:ext cx="1697845" cy="1577453"/>
          </a:xfrm>
          <a:custGeom>
            <a:avLst/>
            <a:gdLst/>
            <a:ahLst/>
            <a:cxnLst/>
            <a:rect r="r" b="b" t="t" l="l"/>
            <a:pathLst>
              <a:path h="1577453" w="1697845">
                <a:moveTo>
                  <a:pt x="0" y="0"/>
                </a:moveTo>
                <a:lnTo>
                  <a:pt x="1697845" y="0"/>
                </a:lnTo>
                <a:lnTo>
                  <a:pt x="1697845" y="1577452"/>
                </a:lnTo>
                <a:lnTo>
                  <a:pt x="0" y="15774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3249320" y="981075"/>
            <a:ext cx="11789359" cy="1567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4800" b="true">
                <a:solidFill>
                  <a:srgbClr val="1C1C39"/>
                </a:solidFill>
                <a:latin typeface="Cardo Bold"/>
                <a:ea typeface="Cardo Bold"/>
                <a:cs typeface="Cardo Bold"/>
                <a:sym typeface="Cardo Bold"/>
              </a:rPr>
              <a:t>Areas of cooperation</a:t>
            </a:r>
          </a:p>
          <a:p>
            <a:pPr algn="ctr">
              <a:lnSpc>
                <a:spcPts val="6240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646742" y="7736093"/>
            <a:ext cx="23581484" cy="6021590"/>
            <a:chOff x="0" y="0"/>
            <a:chExt cx="31441979" cy="8028787"/>
          </a:xfrm>
        </p:grpSpPr>
        <p:sp>
          <p:nvSpPr>
            <p:cNvPr name="Freeform 3" id="3"/>
            <p:cNvSpPr/>
            <p:nvPr/>
          </p:nvSpPr>
          <p:spPr>
            <a:xfrm flipH="false" flipV="false" rot="2700000">
              <a:off x="264491" y="2087086"/>
              <a:ext cx="7499804" cy="3854614"/>
            </a:xfrm>
            <a:custGeom>
              <a:avLst/>
              <a:gdLst/>
              <a:ahLst/>
              <a:cxnLst/>
              <a:rect r="r" b="b" t="t" l="l"/>
              <a:pathLst>
                <a:path h="3854614" w="7499804">
                  <a:moveTo>
                    <a:pt x="0" y="0"/>
                  </a:moveTo>
                  <a:lnTo>
                    <a:pt x="7499805" y="0"/>
                  </a:lnTo>
                  <a:lnTo>
                    <a:pt x="7499805" y="3854614"/>
                  </a:lnTo>
                  <a:lnTo>
                    <a:pt x="0" y="3854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42333" r="-26127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-2700000">
              <a:off x="23677684" y="2087086"/>
              <a:ext cx="7499804" cy="3854614"/>
            </a:xfrm>
            <a:custGeom>
              <a:avLst/>
              <a:gdLst/>
              <a:ahLst/>
              <a:cxnLst/>
              <a:rect r="r" b="b" t="t" l="l"/>
              <a:pathLst>
                <a:path h="3854614" w="7499804">
                  <a:moveTo>
                    <a:pt x="0" y="0"/>
                  </a:moveTo>
                  <a:lnTo>
                    <a:pt x="7499804" y="0"/>
                  </a:lnTo>
                  <a:lnTo>
                    <a:pt x="7499804" y="3854614"/>
                  </a:lnTo>
                  <a:lnTo>
                    <a:pt x="0" y="3854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-42333" r="-26127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7259300" y="-306798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6"/>
                </a:lnTo>
                <a:lnTo>
                  <a:pt x="0" y="613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456" t="-88726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28594" y="-306798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6"/>
                </a:lnTo>
                <a:lnTo>
                  <a:pt x="0" y="613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456" t="-88726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301199" y="2129198"/>
            <a:ext cx="903567" cy="3089119"/>
          </a:xfrm>
          <a:custGeom>
            <a:avLst/>
            <a:gdLst/>
            <a:ahLst/>
            <a:cxnLst/>
            <a:rect r="r" b="b" t="t" l="l"/>
            <a:pathLst>
              <a:path h="3089119" w="903567">
                <a:moveTo>
                  <a:pt x="903568" y="0"/>
                </a:moveTo>
                <a:lnTo>
                  <a:pt x="0" y="0"/>
                </a:lnTo>
                <a:lnTo>
                  <a:pt x="0" y="3089119"/>
                </a:lnTo>
                <a:lnTo>
                  <a:pt x="903568" y="3089119"/>
                </a:lnTo>
                <a:lnTo>
                  <a:pt x="9035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685631" y="2344860"/>
            <a:ext cx="903567" cy="3089119"/>
          </a:xfrm>
          <a:custGeom>
            <a:avLst/>
            <a:gdLst/>
            <a:ahLst/>
            <a:cxnLst/>
            <a:rect r="r" b="b" t="t" l="l"/>
            <a:pathLst>
              <a:path h="3089119" w="903567">
                <a:moveTo>
                  <a:pt x="0" y="0"/>
                </a:moveTo>
                <a:lnTo>
                  <a:pt x="903568" y="0"/>
                </a:lnTo>
                <a:lnTo>
                  <a:pt x="903568" y="3089119"/>
                </a:lnTo>
                <a:lnTo>
                  <a:pt x="0" y="3089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3531" y="881506"/>
            <a:ext cx="1970321" cy="1667384"/>
          </a:xfrm>
          <a:custGeom>
            <a:avLst/>
            <a:gdLst/>
            <a:ahLst/>
            <a:cxnLst/>
            <a:rect r="r" b="b" t="t" l="l"/>
            <a:pathLst>
              <a:path h="1667384" w="1970321">
                <a:moveTo>
                  <a:pt x="0" y="0"/>
                </a:moveTo>
                <a:lnTo>
                  <a:pt x="1970321" y="0"/>
                </a:lnTo>
                <a:lnTo>
                  <a:pt x="1970321" y="1667384"/>
                </a:lnTo>
                <a:lnTo>
                  <a:pt x="0" y="1667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67069" y="7688575"/>
            <a:ext cx="2192231" cy="2116910"/>
          </a:xfrm>
          <a:custGeom>
            <a:avLst/>
            <a:gdLst/>
            <a:ahLst/>
            <a:cxnLst/>
            <a:rect r="r" b="b" t="t" l="l"/>
            <a:pathLst>
              <a:path h="2116910" w="2192231">
                <a:moveTo>
                  <a:pt x="0" y="0"/>
                </a:moveTo>
                <a:lnTo>
                  <a:pt x="2192231" y="0"/>
                </a:lnTo>
                <a:lnTo>
                  <a:pt x="2192231" y="2116910"/>
                </a:lnTo>
                <a:lnTo>
                  <a:pt x="0" y="2116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362020" y="2841116"/>
            <a:ext cx="9518799" cy="7436561"/>
          </a:xfrm>
          <a:custGeom>
            <a:avLst/>
            <a:gdLst/>
            <a:ahLst/>
            <a:cxnLst/>
            <a:rect r="r" b="b" t="t" l="l"/>
            <a:pathLst>
              <a:path h="7436561" w="9518799">
                <a:moveTo>
                  <a:pt x="0" y="0"/>
                </a:moveTo>
                <a:lnTo>
                  <a:pt x="9518799" y="0"/>
                </a:lnTo>
                <a:lnTo>
                  <a:pt x="9518799" y="7436562"/>
                </a:lnTo>
                <a:lnTo>
                  <a:pt x="0" y="7436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945377" y="881506"/>
            <a:ext cx="2131942" cy="1959610"/>
          </a:xfrm>
          <a:custGeom>
            <a:avLst/>
            <a:gdLst/>
            <a:ahLst/>
            <a:cxnLst/>
            <a:rect r="r" b="b" t="t" l="l"/>
            <a:pathLst>
              <a:path h="1959610" w="2131942">
                <a:moveTo>
                  <a:pt x="0" y="0"/>
                </a:moveTo>
                <a:lnTo>
                  <a:pt x="2131942" y="0"/>
                </a:lnTo>
                <a:lnTo>
                  <a:pt x="2131942" y="1959610"/>
                </a:lnTo>
                <a:lnTo>
                  <a:pt x="0" y="1959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551597" y="678243"/>
            <a:ext cx="15184806" cy="201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9"/>
              </a:lnSpc>
            </a:pPr>
            <a:r>
              <a:rPr lang="en-US" sz="6199" b="true">
                <a:solidFill>
                  <a:srgbClr val="5B8C5A"/>
                </a:solidFill>
                <a:latin typeface="Cardo Bold"/>
                <a:ea typeface="Cardo Bold"/>
                <a:cs typeface="Cardo Bold"/>
                <a:sym typeface="Cardo Bold"/>
              </a:rPr>
              <a:t>FINAL PROJECT</a:t>
            </a:r>
          </a:p>
          <a:p>
            <a:pPr algn="ctr">
              <a:lnSpc>
                <a:spcPts val="8059"/>
              </a:lnSpc>
            </a:pPr>
            <a:r>
              <a:rPr lang="en-US" sz="6199" b="true">
                <a:solidFill>
                  <a:srgbClr val="5B8C5A"/>
                </a:solidFill>
                <a:latin typeface="Cardo Bold"/>
                <a:ea typeface="Cardo Bold"/>
                <a:cs typeface="Cardo Bold"/>
                <a:sym typeface="Cardo Bold"/>
              </a:rPr>
              <a:t>EKO-FASION SHOW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41171" y="710987"/>
            <a:ext cx="10586079" cy="1965146"/>
            <a:chOff x="0" y="0"/>
            <a:chExt cx="2788103" cy="5175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8103" cy="517569"/>
            </a:xfrm>
            <a:custGeom>
              <a:avLst/>
              <a:gdLst/>
              <a:ahLst/>
              <a:cxnLst/>
              <a:rect r="r" b="b" t="t" l="l"/>
              <a:pathLst>
                <a:path h="517569" w="2788103">
                  <a:moveTo>
                    <a:pt x="14627" y="0"/>
                  </a:moveTo>
                  <a:lnTo>
                    <a:pt x="2773476" y="0"/>
                  </a:lnTo>
                  <a:cubicBezTo>
                    <a:pt x="2781554" y="0"/>
                    <a:pt x="2788103" y="6549"/>
                    <a:pt x="2788103" y="14627"/>
                  </a:cubicBezTo>
                  <a:lnTo>
                    <a:pt x="2788103" y="502943"/>
                  </a:lnTo>
                  <a:cubicBezTo>
                    <a:pt x="2788103" y="511021"/>
                    <a:pt x="2781554" y="517569"/>
                    <a:pt x="2773476" y="517569"/>
                  </a:cubicBezTo>
                  <a:lnTo>
                    <a:pt x="14627" y="517569"/>
                  </a:lnTo>
                  <a:cubicBezTo>
                    <a:pt x="6549" y="517569"/>
                    <a:pt x="0" y="511021"/>
                    <a:pt x="0" y="502943"/>
                  </a:cubicBezTo>
                  <a:lnTo>
                    <a:pt x="0" y="14627"/>
                  </a:lnTo>
                  <a:cubicBezTo>
                    <a:pt x="0" y="6549"/>
                    <a:pt x="6549" y="0"/>
                    <a:pt x="14627" y="0"/>
                  </a:cubicBezTo>
                  <a:close/>
                </a:path>
              </a:pathLst>
            </a:custGeom>
            <a:solidFill>
              <a:srgbClr val="8BC34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2788103" cy="593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159"/>
                </a:lnSpc>
              </a:pPr>
              <a:r>
                <a:rPr lang="en-US" b="true" sz="4399">
                  <a:solidFill>
                    <a:srgbClr val="000000"/>
                  </a:solidFill>
                  <a:latin typeface="Cardo Bold"/>
                  <a:ea typeface="Cardo Bold"/>
                  <a:cs typeface="Cardo Bold"/>
                  <a:sym typeface="Cardo Bold"/>
                </a:rPr>
                <a:t> EKO - FASHION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-1450266">
            <a:off x="1173769" y="818763"/>
            <a:ext cx="1893208" cy="2074749"/>
          </a:xfrm>
          <a:custGeom>
            <a:avLst/>
            <a:gdLst/>
            <a:ahLst/>
            <a:cxnLst/>
            <a:rect r="r" b="b" t="t" l="l"/>
            <a:pathLst>
              <a:path h="2074749" w="1893208">
                <a:moveTo>
                  <a:pt x="1893209" y="0"/>
                </a:moveTo>
                <a:lnTo>
                  <a:pt x="0" y="0"/>
                </a:lnTo>
                <a:lnTo>
                  <a:pt x="0" y="2074748"/>
                </a:lnTo>
                <a:lnTo>
                  <a:pt x="1893209" y="2074748"/>
                </a:lnTo>
                <a:lnTo>
                  <a:pt x="18932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00288">
            <a:off x="15000510" y="-2374652"/>
            <a:ext cx="7298980" cy="4114800"/>
          </a:xfrm>
          <a:custGeom>
            <a:avLst/>
            <a:gdLst/>
            <a:ahLst/>
            <a:cxnLst/>
            <a:rect r="r" b="b" t="t" l="l"/>
            <a:pathLst>
              <a:path h="4114800" w="729898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259300" y="9980202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6"/>
                </a:lnTo>
                <a:lnTo>
                  <a:pt x="0" y="613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6456" t="-88726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92310" y="8325730"/>
            <a:ext cx="4001062" cy="3390900"/>
          </a:xfrm>
          <a:custGeom>
            <a:avLst/>
            <a:gdLst/>
            <a:ahLst/>
            <a:cxnLst/>
            <a:rect r="r" b="b" t="t" l="l"/>
            <a:pathLst>
              <a:path h="3390900" w="4001062">
                <a:moveTo>
                  <a:pt x="0" y="0"/>
                </a:moveTo>
                <a:lnTo>
                  <a:pt x="4001062" y="0"/>
                </a:lnTo>
                <a:lnTo>
                  <a:pt x="4001062" y="3390901"/>
                </a:lnTo>
                <a:lnTo>
                  <a:pt x="0" y="3390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102938" y="-408799"/>
            <a:ext cx="7858862" cy="3408782"/>
          </a:xfrm>
          <a:custGeom>
            <a:avLst/>
            <a:gdLst/>
            <a:ahLst/>
            <a:cxnLst/>
            <a:rect r="r" b="b" t="t" l="l"/>
            <a:pathLst>
              <a:path h="3408782" w="7858862">
                <a:moveTo>
                  <a:pt x="0" y="0"/>
                </a:moveTo>
                <a:lnTo>
                  <a:pt x="7858862" y="0"/>
                </a:lnTo>
                <a:lnTo>
                  <a:pt x="7858862" y="3408782"/>
                </a:lnTo>
                <a:lnTo>
                  <a:pt x="0" y="34087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0905853" y="2992024"/>
            <a:ext cx="5617336" cy="6636458"/>
          </a:xfrm>
          <a:custGeom>
            <a:avLst/>
            <a:gdLst/>
            <a:ahLst/>
            <a:cxnLst/>
            <a:rect r="r" b="b" t="t" l="l"/>
            <a:pathLst>
              <a:path h="6636458" w="5617336">
                <a:moveTo>
                  <a:pt x="0" y="0"/>
                </a:moveTo>
                <a:lnTo>
                  <a:pt x="5617335" y="0"/>
                </a:lnTo>
                <a:lnTo>
                  <a:pt x="5617335" y="6636458"/>
                </a:lnTo>
                <a:lnTo>
                  <a:pt x="0" y="6636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6182" r="0" b="-618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605740" y="3007942"/>
            <a:ext cx="6294542" cy="6620540"/>
          </a:xfrm>
          <a:custGeom>
            <a:avLst/>
            <a:gdLst/>
            <a:ahLst/>
            <a:cxnLst/>
            <a:rect r="r" b="b" t="t" l="l"/>
            <a:pathLst>
              <a:path h="6620540" w="6294542">
                <a:moveTo>
                  <a:pt x="0" y="0"/>
                </a:moveTo>
                <a:lnTo>
                  <a:pt x="6294542" y="0"/>
                </a:lnTo>
                <a:lnTo>
                  <a:pt x="6294542" y="6620540"/>
                </a:lnTo>
                <a:lnTo>
                  <a:pt x="0" y="6620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3106" r="0" b="-13106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900282" y="4085045"/>
            <a:ext cx="2192231" cy="2116910"/>
          </a:xfrm>
          <a:custGeom>
            <a:avLst/>
            <a:gdLst/>
            <a:ahLst/>
            <a:cxnLst/>
            <a:rect r="r" b="b" t="t" l="l"/>
            <a:pathLst>
              <a:path h="2116910" w="2192231">
                <a:moveTo>
                  <a:pt x="0" y="0"/>
                </a:moveTo>
                <a:lnTo>
                  <a:pt x="2192230" y="0"/>
                </a:lnTo>
                <a:lnTo>
                  <a:pt x="2192230" y="2116910"/>
                </a:lnTo>
                <a:lnTo>
                  <a:pt x="0" y="2116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327282" y="10048184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7"/>
                </a:lnTo>
                <a:lnTo>
                  <a:pt x="0" y="613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456" t="-88726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00288">
            <a:off x="15000510" y="-2374652"/>
            <a:ext cx="7298980" cy="4114800"/>
          </a:xfrm>
          <a:custGeom>
            <a:avLst/>
            <a:gdLst/>
            <a:ahLst/>
            <a:cxnLst/>
            <a:rect r="r" b="b" t="t" l="l"/>
            <a:pathLst>
              <a:path h="4114800" w="729898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43301" y="1330107"/>
            <a:ext cx="6098443" cy="7626785"/>
          </a:xfrm>
          <a:custGeom>
            <a:avLst/>
            <a:gdLst/>
            <a:ahLst/>
            <a:cxnLst/>
            <a:rect r="r" b="b" t="t" l="l"/>
            <a:pathLst>
              <a:path h="7626785" w="6098443">
                <a:moveTo>
                  <a:pt x="0" y="0"/>
                </a:moveTo>
                <a:lnTo>
                  <a:pt x="6098443" y="0"/>
                </a:lnTo>
                <a:lnTo>
                  <a:pt x="6098443" y="7626786"/>
                </a:lnTo>
                <a:lnTo>
                  <a:pt x="0" y="7626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73" r="0" b="-307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460491" y="1329715"/>
            <a:ext cx="6077907" cy="7627178"/>
          </a:xfrm>
          <a:custGeom>
            <a:avLst/>
            <a:gdLst/>
            <a:ahLst/>
            <a:cxnLst/>
            <a:rect r="r" b="b" t="t" l="l"/>
            <a:pathLst>
              <a:path h="7627178" w="6077907">
                <a:moveTo>
                  <a:pt x="0" y="0"/>
                </a:moveTo>
                <a:lnTo>
                  <a:pt x="6077907" y="0"/>
                </a:lnTo>
                <a:lnTo>
                  <a:pt x="6077907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07331" y="684334"/>
            <a:ext cx="2639420" cy="1898183"/>
          </a:xfrm>
          <a:custGeom>
            <a:avLst/>
            <a:gdLst/>
            <a:ahLst/>
            <a:cxnLst/>
            <a:rect r="r" b="b" t="t" l="l"/>
            <a:pathLst>
              <a:path h="1898183" w="2639420">
                <a:moveTo>
                  <a:pt x="0" y="0"/>
                </a:moveTo>
                <a:lnTo>
                  <a:pt x="2639420" y="0"/>
                </a:lnTo>
                <a:lnTo>
                  <a:pt x="2639420" y="1898183"/>
                </a:lnTo>
                <a:lnTo>
                  <a:pt x="0" y="1898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496866" y="8995487"/>
            <a:ext cx="4660351" cy="1359496"/>
          </a:xfrm>
          <a:custGeom>
            <a:avLst/>
            <a:gdLst/>
            <a:ahLst/>
            <a:cxnLst/>
            <a:rect r="r" b="b" t="t" l="l"/>
            <a:pathLst>
              <a:path h="1359496" w="4660351">
                <a:moveTo>
                  <a:pt x="0" y="0"/>
                </a:moveTo>
                <a:lnTo>
                  <a:pt x="4660350" y="0"/>
                </a:lnTo>
                <a:lnTo>
                  <a:pt x="4660350" y="1359495"/>
                </a:lnTo>
                <a:lnTo>
                  <a:pt x="0" y="1359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53041" y="321068"/>
            <a:ext cx="3080349" cy="2624714"/>
          </a:xfrm>
          <a:custGeom>
            <a:avLst/>
            <a:gdLst/>
            <a:ahLst/>
            <a:cxnLst/>
            <a:rect r="r" b="b" t="t" l="l"/>
            <a:pathLst>
              <a:path h="2624714" w="3080349">
                <a:moveTo>
                  <a:pt x="0" y="0"/>
                </a:moveTo>
                <a:lnTo>
                  <a:pt x="3080349" y="0"/>
                </a:lnTo>
                <a:lnTo>
                  <a:pt x="3080349" y="2624715"/>
                </a:lnTo>
                <a:lnTo>
                  <a:pt x="0" y="262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557505">
            <a:off x="-357601" y="-1794859"/>
            <a:ext cx="1965371" cy="3589719"/>
          </a:xfrm>
          <a:custGeom>
            <a:avLst/>
            <a:gdLst/>
            <a:ahLst/>
            <a:cxnLst/>
            <a:rect r="r" b="b" t="t" l="l"/>
            <a:pathLst>
              <a:path h="3589719" w="1965371">
                <a:moveTo>
                  <a:pt x="0" y="0"/>
                </a:moveTo>
                <a:lnTo>
                  <a:pt x="1965371" y="0"/>
                </a:lnTo>
                <a:lnTo>
                  <a:pt x="1965371" y="3589718"/>
                </a:lnTo>
                <a:lnTo>
                  <a:pt x="0" y="3589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00288">
            <a:off x="15000510" y="-2374652"/>
            <a:ext cx="7298980" cy="4114800"/>
          </a:xfrm>
          <a:custGeom>
            <a:avLst/>
            <a:gdLst/>
            <a:ahLst/>
            <a:cxnLst/>
            <a:rect r="r" b="b" t="t" l="l"/>
            <a:pathLst>
              <a:path h="4114800" w="729898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427227" y="8893444"/>
            <a:ext cx="2184260" cy="1870273"/>
          </a:xfrm>
          <a:custGeom>
            <a:avLst/>
            <a:gdLst/>
            <a:ahLst/>
            <a:cxnLst/>
            <a:rect r="r" b="b" t="t" l="l"/>
            <a:pathLst>
              <a:path h="1870273" w="2184260">
                <a:moveTo>
                  <a:pt x="0" y="0"/>
                </a:moveTo>
                <a:lnTo>
                  <a:pt x="2184260" y="0"/>
                </a:lnTo>
                <a:lnTo>
                  <a:pt x="2184260" y="1870272"/>
                </a:lnTo>
                <a:lnTo>
                  <a:pt x="0" y="1870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7867971"/>
            <a:ext cx="2603652" cy="2419029"/>
          </a:xfrm>
          <a:custGeom>
            <a:avLst/>
            <a:gdLst/>
            <a:ahLst/>
            <a:cxnLst/>
            <a:rect r="r" b="b" t="t" l="l"/>
            <a:pathLst>
              <a:path h="2419029" w="2603652">
                <a:moveTo>
                  <a:pt x="0" y="0"/>
                </a:moveTo>
                <a:lnTo>
                  <a:pt x="2603652" y="0"/>
                </a:lnTo>
                <a:lnTo>
                  <a:pt x="2603652" y="2419029"/>
                </a:lnTo>
                <a:lnTo>
                  <a:pt x="0" y="24190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03652" y="2026386"/>
            <a:ext cx="6319196" cy="7626785"/>
          </a:xfrm>
          <a:custGeom>
            <a:avLst/>
            <a:gdLst/>
            <a:ahLst/>
            <a:cxnLst/>
            <a:rect r="r" b="b" t="t" l="l"/>
            <a:pathLst>
              <a:path h="7626785" w="6319196">
                <a:moveTo>
                  <a:pt x="0" y="0"/>
                </a:moveTo>
                <a:lnTo>
                  <a:pt x="6319196" y="0"/>
                </a:lnTo>
                <a:lnTo>
                  <a:pt x="6319196" y="7626785"/>
                </a:lnTo>
                <a:lnTo>
                  <a:pt x="0" y="76267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4995" r="0" b="-499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00783" y="2026386"/>
            <a:ext cx="5745238" cy="7626785"/>
          </a:xfrm>
          <a:custGeom>
            <a:avLst/>
            <a:gdLst/>
            <a:ahLst/>
            <a:cxnLst/>
            <a:rect r="r" b="b" t="t" l="l"/>
            <a:pathLst>
              <a:path h="7626785" w="5745238">
                <a:moveTo>
                  <a:pt x="0" y="0"/>
                </a:moveTo>
                <a:lnTo>
                  <a:pt x="5745238" y="0"/>
                </a:lnTo>
                <a:lnTo>
                  <a:pt x="5745238" y="7626785"/>
                </a:lnTo>
                <a:lnTo>
                  <a:pt x="0" y="76267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57944" y="558103"/>
            <a:ext cx="2151979" cy="2209046"/>
          </a:xfrm>
          <a:custGeom>
            <a:avLst/>
            <a:gdLst/>
            <a:ahLst/>
            <a:cxnLst/>
            <a:rect r="r" b="b" t="t" l="l"/>
            <a:pathLst>
              <a:path h="2209046" w="2151979">
                <a:moveTo>
                  <a:pt x="0" y="0"/>
                </a:moveTo>
                <a:lnTo>
                  <a:pt x="2151979" y="0"/>
                </a:lnTo>
                <a:lnTo>
                  <a:pt x="2151979" y="2209046"/>
                </a:lnTo>
                <a:lnTo>
                  <a:pt x="0" y="22090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700000">
            <a:off x="-2859270" y="8838818"/>
            <a:ext cx="5355627" cy="2820164"/>
          </a:xfrm>
          <a:custGeom>
            <a:avLst/>
            <a:gdLst/>
            <a:ahLst/>
            <a:cxnLst/>
            <a:rect r="r" b="b" t="t" l="l"/>
            <a:pathLst>
              <a:path h="2820164" w="5355627">
                <a:moveTo>
                  <a:pt x="0" y="0"/>
                </a:moveTo>
                <a:lnTo>
                  <a:pt x="5355627" y="0"/>
                </a:lnTo>
                <a:lnTo>
                  <a:pt x="5355627" y="2820164"/>
                </a:lnTo>
                <a:lnTo>
                  <a:pt x="0" y="2820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32854" r="-16411" b="-130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9518" y="9119861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7"/>
                </a:lnTo>
                <a:lnTo>
                  <a:pt x="0" y="613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456" t="-88726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800698">
            <a:off x="15634154" y="6600499"/>
            <a:ext cx="2749918" cy="5022681"/>
          </a:xfrm>
          <a:custGeom>
            <a:avLst/>
            <a:gdLst/>
            <a:ahLst/>
            <a:cxnLst/>
            <a:rect r="r" b="b" t="t" l="l"/>
            <a:pathLst>
              <a:path h="5022681" w="2749918">
                <a:moveTo>
                  <a:pt x="0" y="0"/>
                </a:moveTo>
                <a:lnTo>
                  <a:pt x="2749918" y="0"/>
                </a:lnTo>
                <a:lnTo>
                  <a:pt x="2749918" y="5022681"/>
                </a:lnTo>
                <a:lnTo>
                  <a:pt x="0" y="50226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00288">
            <a:off x="7635909" y="-2374652"/>
            <a:ext cx="7298980" cy="4114800"/>
          </a:xfrm>
          <a:custGeom>
            <a:avLst/>
            <a:gdLst/>
            <a:ahLst/>
            <a:cxnLst/>
            <a:rect r="r" b="b" t="t" l="l"/>
            <a:pathLst>
              <a:path h="4114800" w="7298980">
                <a:moveTo>
                  <a:pt x="0" y="0"/>
                </a:moveTo>
                <a:lnTo>
                  <a:pt x="7298980" y="0"/>
                </a:lnTo>
                <a:lnTo>
                  <a:pt x="7298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19904" y="1631515"/>
            <a:ext cx="5745238" cy="7626785"/>
          </a:xfrm>
          <a:custGeom>
            <a:avLst/>
            <a:gdLst/>
            <a:ahLst/>
            <a:cxnLst/>
            <a:rect r="r" b="b" t="t" l="l"/>
            <a:pathLst>
              <a:path h="7626785" w="5745238">
                <a:moveTo>
                  <a:pt x="0" y="0"/>
                </a:moveTo>
                <a:lnTo>
                  <a:pt x="5745238" y="0"/>
                </a:lnTo>
                <a:lnTo>
                  <a:pt x="5745238" y="7626785"/>
                </a:lnTo>
                <a:lnTo>
                  <a:pt x="0" y="76267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13804" y="1631515"/>
            <a:ext cx="5745238" cy="7626785"/>
          </a:xfrm>
          <a:custGeom>
            <a:avLst/>
            <a:gdLst/>
            <a:ahLst/>
            <a:cxnLst/>
            <a:rect r="r" b="b" t="t" l="l"/>
            <a:pathLst>
              <a:path h="7626785" w="5745238">
                <a:moveTo>
                  <a:pt x="0" y="0"/>
                </a:moveTo>
                <a:lnTo>
                  <a:pt x="5745238" y="0"/>
                </a:lnTo>
                <a:lnTo>
                  <a:pt x="5745238" y="7626785"/>
                </a:lnTo>
                <a:lnTo>
                  <a:pt x="0" y="76267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770934" y="4520994"/>
            <a:ext cx="2459153" cy="2459153"/>
          </a:xfrm>
          <a:custGeom>
            <a:avLst/>
            <a:gdLst/>
            <a:ahLst/>
            <a:cxnLst/>
            <a:rect r="r" b="b" t="t" l="l"/>
            <a:pathLst>
              <a:path h="2459153" w="2459153">
                <a:moveTo>
                  <a:pt x="0" y="0"/>
                </a:moveTo>
                <a:lnTo>
                  <a:pt x="2459153" y="0"/>
                </a:lnTo>
                <a:lnTo>
                  <a:pt x="2459153" y="2459153"/>
                </a:lnTo>
                <a:lnTo>
                  <a:pt x="0" y="24591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59042" y="398631"/>
            <a:ext cx="2434386" cy="2465768"/>
          </a:xfrm>
          <a:custGeom>
            <a:avLst/>
            <a:gdLst/>
            <a:ahLst/>
            <a:cxnLst/>
            <a:rect r="r" b="b" t="t" l="l"/>
            <a:pathLst>
              <a:path h="2465768" w="2434386">
                <a:moveTo>
                  <a:pt x="0" y="0"/>
                </a:moveTo>
                <a:lnTo>
                  <a:pt x="2434386" y="0"/>
                </a:lnTo>
                <a:lnTo>
                  <a:pt x="2434386" y="2465768"/>
                </a:lnTo>
                <a:lnTo>
                  <a:pt x="0" y="2465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9518" y="398631"/>
            <a:ext cx="2247161" cy="2264142"/>
          </a:xfrm>
          <a:custGeom>
            <a:avLst/>
            <a:gdLst/>
            <a:ahLst/>
            <a:cxnLst/>
            <a:rect r="r" b="b" t="t" l="l"/>
            <a:pathLst>
              <a:path h="2264142" w="2247161">
                <a:moveTo>
                  <a:pt x="0" y="0"/>
                </a:moveTo>
                <a:lnTo>
                  <a:pt x="2247162" y="0"/>
                </a:lnTo>
                <a:lnTo>
                  <a:pt x="2247162" y="2264142"/>
                </a:lnTo>
                <a:lnTo>
                  <a:pt x="0" y="22641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92800" y="-717314"/>
            <a:ext cx="15396025" cy="7740711"/>
            <a:chOff x="0" y="0"/>
            <a:chExt cx="812800" cy="40865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4687" y="0"/>
              <a:ext cx="783426" cy="398199"/>
            </a:xfrm>
            <a:custGeom>
              <a:avLst/>
              <a:gdLst/>
              <a:ahLst/>
              <a:cxnLst/>
              <a:rect r="r" b="b" t="t" l="l"/>
              <a:pathLst>
                <a:path h="398199" w="783426">
                  <a:moveTo>
                    <a:pt x="409442" y="390827"/>
                  </a:moveTo>
                  <a:lnTo>
                    <a:pt x="780384" y="17828"/>
                  </a:lnTo>
                  <a:cubicBezTo>
                    <a:pt x="783362" y="14833"/>
                    <a:pt x="784246" y="10341"/>
                    <a:pt x="782624" y="6441"/>
                  </a:cubicBezTo>
                  <a:cubicBezTo>
                    <a:pt x="781003" y="2541"/>
                    <a:pt x="777194" y="0"/>
                    <a:pt x="772970" y="0"/>
                  </a:cubicBezTo>
                  <a:lnTo>
                    <a:pt x="10456" y="0"/>
                  </a:lnTo>
                  <a:cubicBezTo>
                    <a:pt x="6232" y="0"/>
                    <a:pt x="2423" y="2541"/>
                    <a:pt x="802" y="6441"/>
                  </a:cubicBezTo>
                  <a:cubicBezTo>
                    <a:pt x="-820" y="10341"/>
                    <a:pt x="64" y="14833"/>
                    <a:pt x="3042" y="17828"/>
                  </a:cubicBezTo>
                  <a:lnTo>
                    <a:pt x="373984" y="390827"/>
                  </a:lnTo>
                  <a:cubicBezTo>
                    <a:pt x="378677" y="395546"/>
                    <a:pt x="385058" y="398199"/>
                    <a:pt x="391713" y="398199"/>
                  </a:cubicBezTo>
                  <a:cubicBezTo>
                    <a:pt x="398368" y="398199"/>
                    <a:pt x="404749" y="395546"/>
                    <a:pt x="409442" y="390827"/>
                  </a:cubicBezTo>
                  <a:close/>
                </a:path>
              </a:pathLst>
            </a:custGeom>
            <a:solidFill>
              <a:srgbClr val="B2E0B2">
                <a:alpha val="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48240"/>
              <a:ext cx="558800" cy="1706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3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2800698">
            <a:off x="14519289" y="4376580"/>
            <a:ext cx="3776498" cy="6897713"/>
          </a:xfrm>
          <a:custGeom>
            <a:avLst/>
            <a:gdLst/>
            <a:ahLst/>
            <a:cxnLst/>
            <a:rect r="r" b="b" t="t" l="l"/>
            <a:pathLst>
              <a:path h="6897713" w="3776498">
                <a:moveTo>
                  <a:pt x="0" y="0"/>
                </a:moveTo>
                <a:lnTo>
                  <a:pt x="3776497" y="0"/>
                </a:lnTo>
                <a:lnTo>
                  <a:pt x="3776497" y="6897712"/>
                </a:lnTo>
                <a:lnTo>
                  <a:pt x="0" y="6897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261753" y="8951502"/>
            <a:ext cx="1657294" cy="613597"/>
          </a:xfrm>
          <a:custGeom>
            <a:avLst/>
            <a:gdLst/>
            <a:ahLst/>
            <a:cxnLst/>
            <a:rect r="r" b="b" t="t" l="l"/>
            <a:pathLst>
              <a:path h="613597" w="1657294">
                <a:moveTo>
                  <a:pt x="0" y="0"/>
                </a:moveTo>
                <a:lnTo>
                  <a:pt x="1657294" y="0"/>
                </a:lnTo>
                <a:lnTo>
                  <a:pt x="1657294" y="613596"/>
                </a:lnTo>
                <a:lnTo>
                  <a:pt x="0" y="613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456" t="-88726" r="0" b="0"/>
            </a:stretch>
          </a:blipFill>
        </p:spPr>
      </p: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16624" r="0" b="18289"/>
          <a:stretch>
            <a:fillRect/>
          </a:stretch>
        </p:blipFill>
        <p:spPr>
          <a:xfrm flipH="false" flipV="false" rot="0">
            <a:off x="4805812" y="543142"/>
            <a:ext cx="7797121" cy="9021956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343480" y="2351337"/>
            <a:ext cx="4246528" cy="4389177"/>
          </a:xfrm>
          <a:custGeom>
            <a:avLst/>
            <a:gdLst/>
            <a:ahLst/>
            <a:cxnLst/>
            <a:rect r="r" b="b" t="t" l="l"/>
            <a:pathLst>
              <a:path h="4389177" w="4246528">
                <a:moveTo>
                  <a:pt x="0" y="0"/>
                </a:moveTo>
                <a:lnTo>
                  <a:pt x="4246529" y="0"/>
                </a:lnTo>
                <a:lnTo>
                  <a:pt x="4246529" y="4389177"/>
                </a:lnTo>
                <a:lnTo>
                  <a:pt x="0" y="4389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658793" y="543142"/>
            <a:ext cx="3235262" cy="4114800"/>
          </a:xfrm>
          <a:custGeom>
            <a:avLst/>
            <a:gdLst/>
            <a:ahLst/>
            <a:cxnLst/>
            <a:rect r="r" b="b" t="t" l="l"/>
            <a:pathLst>
              <a:path h="4114800" w="3235262">
                <a:moveTo>
                  <a:pt x="0" y="0"/>
                </a:moveTo>
                <a:lnTo>
                  <a:pt x="3235261" y="0"/>
                </a:lnTo>
                <a:lnTo>
                  <a:pt x="32352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DAHEaU0AY9I</dc:identifier>
  <dcterms:modified xsi:type="dcterms:W3CDTF">2011-08-01T06:04:30Z</dcterms:modified>
  <cp:revision>1</cp:revision>
  <dc:title>Green Modern Eco-Friendly Proposal Presentation</dc:title>
</cp:coreProperties>
</file>