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Calistoga" charset="1" panose="000005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3.png" Type="http://schemas.openxmlformats.org/officeDocument/2006/relationships/image"/><Relationship Id="rId6" Target="../media/image6.png" Type="http://schemas.openxmlformats.org/officeDocument/2006/relationships/image"/><Relationship Id="rId7" Target="../media/image1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2" Target="../media/image3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6.png" Type="http://schemas.openxmlformats.org/officeDocument/2006/relationships/image"/><Relationship Id="rId8" Target="../media/image16.jpeg" Type="http://schemas.openxmlformats.org/officeDocument/2006/relationships/image"/><Relationship Id="rId9" Target="../media/image1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19.jpeg" Type="http://schemas.openxmlformats.org/officeDocument/2006/relationships/image"/><Relationship Id="rId9" Target="../media/image2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1.jpeg" Type="http://schemas.openxmlformats.org/officeDocument/2006/relationships/image"/><Relationship Id="rId5" Target="../media/image22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6.png" Type="http://schemas.openxmlformats.org/officeDocument/2006/relationships/image"/><Relationship Id="rId7" Target="https://www.youtube.com/shorts/geCZpkuLVj8" TargetMode="External" Type="http://schemas.openxmlformats.org/officeDocument/2006/relationships/hyperlink"/><Relationship Id="rId8" Target="https://www.youtube.com/shorts/geCZpkuLVj8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6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5739559" y="0"/>
            <a:ext cx="15327826" cy="7529795"/>
          </a:xfrm>
          <a:custGeom>
            <a:avLst/>
            <a:gdLst/>
            <a:ahLst/>
            <a:cxnLst/>
            <a:rect r="r" b="b" t="t" l="l"/>
            <a:pathLst>
              <a:path h="7529795" w="15327826">
                <a:moveTo>
                  <a:pt x="0" y="7529795"/>
                </a:moveTo>
                <a:lnTo>
                  <a:pt x="15327826" y="7529795"/>
                </a:lnTo>
                <a:lnTo>
                  <a:pt x="15327826" y="0"/>
                </a:lnTo>
                <a:lnTo>
                  <a:pt x="0" y="0"/>
                </a:lnTo>
                <a:lnTo>
                  <a:pt x="0" y="752979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95870" y="7236588"/>
            <a:ext cx="3830973" cy="3050412"/>
          </a:xfrm>
          <a:custGeom>
            <a:avLst/>
            <a:gdLst/>
            <a:ahLst/>
            <a:cxnLst/>
            <a:rect r="r" b="b" t="t" l="l"/>
            <a:pathLst>
              <a:path h="3050412" w="3830973">
                <a:moveTo>
                  <a:pt x="0" y="0"/>
                </a:moveTo>
                <a:lnTo>
                  <a:pt x="3830972" y="0"/>
                </a:lnTo>
                <a:lnTo>
                  <a:pt x="3830972" y="3050412"/>
                </a:lnTo>
                <a:lnTo>
                  <a:pt x="0" y="30504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2442448"/>
            <a:ext cx="6572615" cy="6118507"/>
          </a:xfrm>
          <a:custGeom>
            <a:avLst/>
            <a:gdLst/>
            <a:ahLst/>
            <a:cxnLst/>
            <a:rect r="r" b="b" t="t" l="l"/>
            <a:pathLst>
              <a:path h="6118507" w="6572615">
                <a:moveTo>
                  <a:pt x="0" y="0"/>
                </a:moveTo>
                <a:lnTo>
                  <a:pt x="6572615" y="0"/>
                </a:lnTo>
                <a:lnTo>
                  <a:pt x="6572615" y="6118506"/>
                </a:lnTo>
                <a:lnTo>
                  <a:pt x="0" y="61185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-347796" y="438150"/>
            <a:ext cx="17607096" cy="2189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33"/>
              </a:lnSpc>
            </a:pPr>
            <a:r>
              <a:rPr lang="en-US" sz="13717">
                <a:solidFill>
                  <a:srgbClr val="246087"/>
                </a:solidFill>
                <a:latin typeface="Calistoga"/>
                <a:ea typeface="Calistoga"/>
                <a:cs typeface="Calistoga"/>
                <a:sym typeface="Calistoga"/>
              </a:rPr>
              <a:t>FAMILLY DAY</a:t>
            </a:r>
          </a:p>
          <a:p>
            <a:pPr algn="ctr">
              <a:lnSpc>
                <a:spcPts val="3179"/>
              </a:lnSpc>
            </a:pPr>
            <a:r>
              <a:rPr lang="en-US" sz="3654">
                <a:solidFill>
                  <a:srgbClr val="246087"/>
                </a:solidFill>
                <a:latin typeface="Calistoga"/>
                <a:ea typeface="Calistoga"/>
                <a:cs typeface="Calistoga"/>
                <a:sym typeface="Calistoga"/>
              </a:rPr>
              <a:t>Hiking/outdoor sports games with parents</a:t>
            </a:r>
          </a:p>
          <a:p>
            <a:pPr algn="ctr">
              <a:lnSpc>
                <a:spcPts val="2829"/>
              </a:lnSpc>
            </a:pPr>
            <a:r>
              <a:rPr lang="en-US" sz="3252">
                <a:solidFill>
                  <a:srgbClr val="246087"/>
                </a:solidFill>
                <a:latin typeface="Calistoga"/>
                <a:ea typeface="Calistoga"/>
                <a:cs typeface="Calistoga"/>
                <a:sym typeface="Calistoga"/>
              </a:rPr>
              <a:t>FROM SCREEN TO GREEN LEARNING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941080" y="2971176"/>
            <a:ext cx="2352102" cy="2305060"/>
          </a:xfrm>
          <a:custGeom>
            <a:avLst/>
            <a:gdLst/>
            <a:ahLst/>
            <a:cxnLst/>
            <a:rect r="r" b="b" t="t" l="l"/>
            <a:pathLst>
              <a:path h="2305060" w="2352102">
                <a:moveTo>
                  <a:pt x="0" y="0"/>
                </a:moveTo>
                <a:lnTo>
                  <a:pt x="2352102" y="0"/>
                </a:lnTo>
                <a:lnTo>
                  <a:pt x="2352102" y="2305060"/>
                </a:lnTo>
                <a:lnTo>
                  <a:pt x="0" y="23050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475294" y="6673360"/>
            <a:ext cx="3458073" cy="3775189"/>
          </a:xfrm>
          <a:custGeom>
            <a:avLst/>
            <a:gdLst/>
            <a:ahLst/>
            <a:cxnLst/>
            <a:rect r="r" b="b" t="t" l="l"/>
            <a:pathLst>
              <a:path h="3775189" w="3458073">
                <a:moveTo>
                  <a:pt x="0" y="0"/>
                </a:moveTo>
                <a:lnTo>
                  <a:pt x="3458073" y="0"/>
                </a:lnTo>
                <a:lnTo>
                  <a:pt x="3458073" y="3775189"/>
                </a:lnTo>
                <a:lnTo>
                  <a:pt x="0" y="37751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739559" y="3606723"/>
            <a:ext cx="7383783" cy="6680277"/>
          </a:xfrm>
          <a:custGeom>
            <a:avLst/>
            <a:gdLst/>
            <a:ahLst/>
            <a:cxnLst/>
            <a:rect r="r" b="b" t="t" l="l"/>
            <a:pathLst>
              <a:path h="6680277" w="7383783">
                <a:moveTo>
                  <a:pt x="0" y="0"/>
                </a:moveTo>
                <a:lnTo>
                  <a:pt x="7383782" y="0"/>
                </a:lnTo>
                <a:lnTo>
                  <a:pt x="7383782" y="6680277"/>
                </a:lnTo>
                <a:lnTo>
                  <a:pt x="0" y="66802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186" t="0" r="-1186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6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3910039" y="4439159"/>
            <a:ext cx="13495049" cy="6629443"/>
          </a:xfrm>
          <a:custGeom>
            <a:avLst/>
            <a:gdLst/>
            <a:ahLst/>
            <a:cxnLst/>
            <a:rect r="r" b="b" t="t" l="l"/>
            <a:pathLst>
              <a:path h="6629443" w="13495049">
                <a:moveTo>
                  <a:pt x="13495048" y="0"/>
                </a:moveTo>
                <a:lnTo>
                  <a:pt x="0" y="0"/>
                </a:lnTo>
                <a:lnTo>
                  <a:pt x="0" y="6629443"/>
                </a:lnTo>
                <a:lnTo>
                  <a:pt x="13495048" y="6629443"/>
                </a:lnTo>
                <a:lnTo>
                  <a:pt x="134950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77043" y="2326795"/>
            <a:ext cx="15348551" cy="631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0"/>
              </a:lnSpc>
            </a:pPr>
            <a:r>
              <a:rPr lang="en-US" sz="9402">
                <a:solidFill>
                  <a:srgbClr val="246087"/>
                </a:solidFill>
                <a:latin typeface="Calistoga"/>
                <a:ea typeface="Calistoga"/>
                <a:cs typeface="Calistoga"/>
                <a:sym typeface="Calistoga"/>
              </a:rPr>
              <a:t>AS PART OF THE FROM SCREEN TO GREEN LEARNING PROJECT, A HAWAIIAN-STYLE FAMILY PICNIC WAS ORGANIZED.</a:t>
            </a:r>
          </a:p>
          <a:p>
            <a:pPr algn="ctr">
              <a:lnSpc>
                <a:spcPts val="8180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true" rot="0">
            <a:off x="6732627" y="-1295748"/>
            <a:ext cx="13495049" cy="6629443"/>
          </a:xfrm>
          <a:custGeom>
            <a:avLst/>
            <a:gdLst/>
            <a:ahLst/>
            <a:cxnLst/>
            <a:rect r="r" b="b" t="t" l="l"/>
            <a:pathLst>
              <a:path h="6629443" w="13495049">
                <a:moveTo>
                  <a:pt x="0" y="6629443"/>
                </a:moveTo>
                <a:lnTo>
                  <a:pt x="13495048" y="6629443"/>
                </a:lnTo>
                <a:lnTo>
                  <a:pt x="13495048" y="0"/>
                </a:lnTo>
                <a:lnTo>
                  <a:pt x="0" y="0"/>
                </a:lnTo>
                <a:lnTo>
                  <a:pt x="0" y="662944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72703" y="-326034"/>
            <a:ext cx="3639881" cy="2898255"/>
          </a:xfrm>
          <a:custGeom>
            <a:avLst/>
            <a:gdLst/>
            <a:ahLst/>
            <a:cxnLst/>
            <a:rect r="r" b="b" t="t" l="l"/>
            <a:pathLst>
              <a:path h="2898255" w="3639881">
                <a:moveTo>
                  <a:pt x="0" y="0"/>
                </a:moveTo>
                <a:lnTo>
                  <a:pt x="3639881" y="0"/>
                </a:lnTo>
                <a:lnTo>
                  <a:pt x="3639881" y="2898256"/>
                </a:lnTo>
                <a:lnTo>
                  <a:pt x="0" y="2898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584985" y="6506451"/>
            <a:ext cx="3281219" cy="2751849"/>
          </a:xfrm>
          <a:custGeom>
            <a:avLst/>
            <a:gdLst/>
            <a:ahLst/>
            <a:cxnLst/>
            <a:rect r="r" b="b" t="t" l="l"/>
            <a:pathLst>
              <a:path h="2751849" w="3281219">
                <a:moveTo>
                  <a:pt x="0" y="0"/>
                </a:moveTo>
                <a:lnTo>
                  <a:pt x="3281218" y="0"/>
                </a:lnTo>
                <a:lnTo>
                  <a:pt x="3281218" y="2751849"/>
                </a:lnTo>
                <a:lnTo>
                  <a:pt x="0" y="27518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6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3136234" y="-34162"/>
            <a:ext cx="10470229" cy="5143500"/>
          </a:xfrm>
          <a:custGeom>
            <a:avLst/>
            <a:gdLst/>
            <a:ahLst/>
            <a:cxnLst/>
            <a:rect r="r" b="b" t="t" l="l"/>
            <a:pathLst>
              <a:path h="5143500" w="10470229">
                <a:moveTo>
                  <a:pt x="10470229" y="5143500"/>
                </a:moveTo>
                <a:lnTo>
                  <a:pt x="0" y="5143500"/>
                </a:lnTo>
                <a:lnTo>
                  <a:pt x="0" y="0"/>
                </a:lnTo>
                <a:lnTo>
                  <a:pt x="10470229" y="0"/>
                </a:lnTo>
                <a:lnTo>
                  <a:pt x="10470229" y="51435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50127" y="7960712"/>
            <a:ext cx="2725174" cy="2037067"/>
          </a:xfrm>
          <a:custGeom>
            <a:avLst/>
            <a:gdLst/>
            <a:ahLst/>
            <a:cxnLst/>
            <a:rect r="r" b="b" t="t" l="l"/>
            <a:pathLst>
              <a:path h="2037067" w="2725174">
                <a:moveTo>
                  <a:pt x="0" y="0"/>
                </a:moveTo>
                <a:lnTo>
                  <a:pt x="2725174" y="0"/>
                </a:lnTo>
                <a:lnTo>
                  <a:pt x="2725174" y="2037068"/>
                </a:lnTo>
                <a:lnTo>
                  <a:pt x="0" y="203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460359" y="4503591"/>
            <a:ext cx="6296788" cy="5861737"/>
          </a:xfrm>
          <a:custGeom>
            <a:avLst/>
            <a:gdLst/>
            <a:ahLst/>
            <a:cxnLst/>
            <a:rect r="r" b="b" t="t" l="l"/>
            <a:pathLst>
              <a:path h="5861737" w="6296788">
                <a:moveTo>
                  <a:pt x="0" y="0"/>
                </a:moveTo>
                <a:lnTo>
                  <a:pt x="6296788" y="0"/>
                </a:lnTo>
                <a:lnTo>
                  <a:pt x="6296788" y="5861737"/>
                </a:lnTo>
                <a:lnTo>
                  <a:pt x="0" y="58617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12714" y="0"/>
            <a:ext cx="3639881" cy="2898255"/>
          </a:xfrm>
          <a:custGeom>
            <a:avLst/>
            <a:gdLst/>
            <a:ahLst/>
            <a:cxnLst/>
            <a:rect r="r" b="b" t="t" l="l"/>
            <a:pathLst>
              <a:path h="2898255" w="3639881">
                <a:moveTo>
                  <a:pt x="0" y="0"/>
                </a:moveTo>
                <a:lnTo>
                  <a:pt x="3639881" y="0"/>
                </a:lnTo>
                <a:lnTo>
                  <a:pt x="3639881" y="2898255"/>
                </a:lnTo>
                <a:lnTo>
                  <a:pt x="0" y="28982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42001" y="2961026"/>
            <a:ext cx="16230600" cy="414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62"/>
              </a:lnSpc>
              <a:spcBef>
                <a:spcPct val="0"/>
              </a:spcBef>
            </a:pPr>
            <a:r>
              <a:rPr lang="en-US" sz="11901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TIME WITH OUR PARENTS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6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331166" y="5349383"/>
            <a:ext cx="10470229" cy="5143500"/>
          </a:xfrm>
          <a:custGeom>
            <a:avLst/>
            <a:gdLst/>
            <a:ahLst/>
            <a:cxnLst/>
            <a:rect r="r" b="b" t="t" l="l"/>
            <a:pathLst>
              <a:path h="5143500" w="10470229">
                <a:moveTo>
                  <a:pt x="0" y="0"/>
                </a:moveTo>
                <a:lnTo>
                  <a:pt x="10470229" y="0"/>
                </a:lnTo>
                <a:lnTo>
                  <a:pt x="10470229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44060" y="-148650"/>
            <a:ext cx="2977827" cy="2225926"/>
          </a:xfrm>
          <a:custGeom>
            <a:avLst/>
            <a:gdLst/>
            <a:ahLst/>
            <a:cxnLst/>
            <a:rect r="r" b="b" t="t" l="l"/>
            <a:pathLst>
              <a:path h="2225926" w="2977827">
                <a:moveTo>
                  <a:pt x="0" y="0"/>
                </a:moveTo>
                <a:lnTo>
                  <a:pt x="2977827" y="0"/>
                </a:lnTo>
                <a:lnTo>
                  <a:pt x="2977827" y="2225926"/>
                </a:lnTo>
                <a:lnTo>
                  <a:pt x="0" y="22259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21530" y="8245224"/>
            <a:ext cx="3639881" cy="2898255"/>
          </a:xfrm>
          <a:custGeom>
            <a:avLst/>
            <a:gdLst/>
            <a:ahLst/>
            <a:cxnLst/>
            <a:rect r="r" b="b" t="t" l="l"/>
            <a:pathLst>
              <a:path h="2898255" w="3639881">
                <a:moveTo>
                  <a:pt x="0" y="0"/>
                </a:moveTo>
                <a:lnTo>
                  <a:pt x="3639881" y="0"/>
                </a:lnTo>
                <a:lnTo>
                  <a:pt x="3639881" y="2898255"/>
                </a:lnTo>
                <a:lnTo>
                  <a:pt x="0" y="28982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754449"/>
            <a:ext cx="1827296" cy="1790545"/>
          </a:xfrm>
          <a:custGeom>
            <a:avLst/>
            <a:gdLst/>
            <a:ahLst/>
            <a:cxnLst/>
            <a:rect r="r" b="b" t="t" l="l"/>
            <a:pathLst>
              <a:path h="1790545" w="1827296">
                <a:moveTo>
                  <a:pt x="0" y="0"/>
                </a:moveTo>
                <a:lnTo>
                  <a:pt x="1827296" y="0"/>
                </a:lnTo>
                <a:lnTo>
                  <a:pt x="1827296" y="1790545"/>
                </a:lnTo>
                <a:lnTo>
                  <a:pt x="0" y="17905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5435846" y="6454679"/>
            <a:ext cx="1827296" cy="1790545"/>
          </a:xfrm>
          <a:custGeom>
            <a:avLst/>
            <a:gdLst/>
            <a:ahLst/>
            <a:cxnLst/>
            <a:rect r="r" b="b" t="t" l="l"/>
            <a:pathLst>
              <a:path h="1790545" w="1827296">
                <a:moveTo>
                  <a:pt x="1827296" y="0"/>
                </a:moveTo>
                <a:lnTo>
                  <a:pt x="0" y="0"/>
                </a:lnTo>
                <a:lnTo>
                  <a:pt x="0" y="1790545"/>
                </a:lnTo>
                <a:lnTo>
                  <a:pt x="1827296" y="1790545"/>
                </a:lnTo>
                <a:lnTo>
                  <a:pt x="1827296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606502" y="1490460"/>
            <a:ext cx="10389192" cy="7306081"/>
          </a:xfrm>
          <a:custGeom>
            <a:avLst/>
            <a:gdLst/>
            <a:ahLst/>
            <a:cxnLst/>
            <a:rect r="r" b="b" t="t" l="l"/>
            <a:pathLst>
              <a:path h="7306081" w="10389192">
                <a:moveTo>
                  <a:pt x="0" y="0"/>
                </a:moveTo>
                <a:lnTo>
                  <a:pt x="10389192" y="0"/>
                </a:lnTo>
                <a:lnTo>
                  <a:pt x="10389192" y="7306080"/>
                </a:lnTo>
                <a:lnTo>
                  <a:pt x="0" y="73060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533" r="0" b="-3533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6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09984" y="-420428"/>
            <a:ext cx="3639881" cy="2898255"/>
          </a:xfrm>
          <a:custGeom>
            <a:avLst/>
            <a:gdLst/>
            <a:ahLst/>
            <a:cxnLst/>
            <a:rect r="r" b="b" t="t" l="l"/>
            <a:pathLst>
              <a:path h="2898255" w="3639881">
                <a:moveTo>
                  <a:pt x="0" y="0"/>
                </a:moveTo>
                <a:lnTo>
                  <a:pt x="3639881" y="0"/>
                </a:lnTo>
                <a:lnTo>
                  <a:pt x="3639881" y="2898256"/>
                </a:lnTo>
                <a:lnTo>
                  <a:pt x="0" y="289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72753" y="5493627"/>
            <a:ext cx="6125538" cy="6031043"/>
          </a:xfrm>
          <a:custGeom>
            <a:avLst/>
            <a:gdLst/>
            <a:ahLst/>
            <a:cxnLst/>
            <a:rect r="r" b="b" t="t" l="l"/>
            <a:pathLst>
              <a:path h="6031043" w="6125538">
                <a:moveTo>
                  <a:pt x="0" y="0"/>
                </a:moveTo>
                <a:lnTo>
                  <a:pt x="6125538" y="0"/>
                </a:lnTo>
                <a:lnTo>
                  <a:pt x="6125538" y="6031043"/>
                </a:lnTo>
                <a:lnTo>
                  <a:pt x="0" y="60310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58842" y="6528610"/>
            <a:ext cx="4513956" cy="4037938"/>
          </a:xfrm>
          <a:custGeom>
            <a:avLst/>
            <a:gdLst/>
            <a:ahLst/>
            <a:cxnLst/>
            <a:rect r="r" b="b" t="t" l="l"/>
            <a:pathLst>
              <a:path h="4037938" w="4513956">
                <a:moveTo>
                  <a:pt x="0" y="0"/>
                </a:moveTo>
                <a:lnTo>
                  <a:pt x="4513955" y="0"/>
                </a:lnTo>
                <a:lnTo>
                  <a:pt x="4513955" y="4037938"/>
                </a:lnTo>
                <a:lnTo>
                  <a:pt x="0" y="40379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2044" y="-731288"/>
            <a:ext cx="2865882" cy="2808564"/>
          </a:xfrm>
          <a:custGeom>
            <a:avLst/>
            <a:gdLst/>
            <a:ahLst/>
            <a:cxnLst/>
            <a:rect r="r" b="b" t="t" l="l"/>
            <a:pathLst>
              <a:path h="2808564" w="2865882">
                <a:moveTo>
                  <a:pt x="0" y="0"/>
                </a:moveTo>
                <a:lnTo>
                  <a:pt x="2865881" y="0"/>
                </a:lnTo>
                <a:lnTo>
                  <a:pt x="2865881" y="2808564"/>
                </a:lnTo>
                <a:lnTo>
                  <a:pt x="0" y="2808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830897" y="1394333"/>
            <a:ext cx="3938146" cy="8251446"/>
          </a:xfrm>
          <a:custGeom>
            <a:avLst/>
            <a:gdLst/>
            <a:ahLst/>
            <a:cxnLst/>
            <a:rect r="r" b="b" t="t" l="l"/>
            <a:pathLst>
              <a:path h="8251446" w="3938146">
                <a:moveTo>
                  <a:pt x="0" y="0"/>
                </a:moveTo>
                <a:lnTo>
                  <a:pt x="3938146" y="0"/>
                </a:lnTo>
                <a:lnTo>
                  <a:pt x="3938146" y="8251446"/>
                </a:lnTo>
                <a:lnTo>
                  <a:pt x="0" y="82514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50" t="-4267" r="0" b="-426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729333" y="1560584"/>
            <a:ext cx="3775330" cy="8085194"/>
          </a:xfrm>
          <a:custGeom>
            <a:avLst/>
            <a:gdLst/>
            <a:ahLst/>
            <a:cxnLst/>
            <a:rect r="r" b="b" t="t" l="l"/>
            <a:pathLst>
              <a:path h="8085194" w="3775330">
                <a:moveTo>
                  <a:pt x="0" y="0"/>
                </a:moveTo>
                <a:lnTo>
                  <a:pt x="3775330" y="0"/>
                </a:lnTo>
                <a:lnTo>
                  <a:pt x="3775330" y="8085195"/>
                </a:lnTo>
                <a:lnTo>
                  <a:pt x="0" y="80851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3423" r="0" b="-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466688" y="1650086"/>
            <a:ext cx="3857621" cy="7906190"/>
          </a:xfrm>
          <a:custGeom>
            <a:avLst/>
            <a:gdLst/>
            <a:ahLst/>
            <a:cxnLst/>
            <a:rect r="r" b="b" t="t" l="l"/>
            <a:pathLst>
              <a:path h="7906190" w="3857621">
                <a:moveTo>
                  <a:pt x="0" y="0"/>
                </a:moveTo>
                <a:lnTo>
                  <a:pt x="3857621" y="0"/>
                </a:lnTo>
                <a:lnTo>
                  <a:pt x="3857621" y="7906191"/>
                </a:lnTo>
                <a:lnTo>
                  <a:pt x="0" y="79061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4364" r="0" b="-4364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6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08535" y="5878640"/>
            <a:ext cx="9392860" cy="4614242"/>
          </a:xfrm>
          <a:custGeom>
            <a:avLst/>
            <a:gdLst/>
            <a:ahLst/>
            <a:cxnLst/>
            <a:rect r="r" b="b" t="t" l="l"/>
            <a:pathLst>
              <a:path h="4614242" w="9392860">
                <a:moveTo>
                  <a:pt x="0" y="0"/>
                </a:moveTo>
                <a:lnTo>
                  <a:pt x="9392860" y="0"/>
                </a:lnTo>
                <a:lnTo>
                  <a:pt x="9392860" y="4614243"/>
                </a:lnTo>
                <a:lnTo>
                  <a:pt x="0" y="4614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330823" y="944477"/>
            <a:ext cx="2643249" cy="1975829"/>
          </a:xfrm>
          <a:custGeom>
            <a:avLst/>
            <a:gdLst/>
            <a:ahLst/>
            <a:cxnLst/>
            <a:rect r="r" b="b" t="t" l="l"/>
            <a:pathLst>
              <a:path h="1975829" w="2643249">
                <a:moveTo>
                  <a:pt x="0" y="0"/>
                </a:moveTo>
                <a:lnTo>
                  <a:pt x="2643249" y="0"/>
                </a:lnTo>
                <a:lnTo>
                  <a:pt x="2643249" y="1975829"/>
                </a:lnTo>
                <a:lnTo>
                  <a:pt x="0" y="1975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83124" y="7472259"/>
            <a:ext cx="3023648" cy="2814741"/>
          </a:xfrm>
          <a:custGeom>
            <a:avLst/>
            <a:gdLst/>
            <a:ahLst/>
            <a:cxnLst/>
            <a:rect r="r" b="b" t="t" l="l"/>
            <a:pathLst>
              <a:path h="2814741" w="3023648">
                <a:moveTo>
                  <a:pt x="3023648" y="0"/>
                </a:moveTo>
                <a:lnTo>
                  <a:pt x="0" y="0"/>
                </a:lnTo>
                <a:lnTo>
                  <a:pt x="0" y="2814741"/>
                </a:lnTo>
                <a:lnTo>
                  <a:pt x="3023648" y="2814741"/>
                </a:lnTo>
                <a:lnTo>
                  <a:pt x="302364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07040" y="267638"/>
            <a:ext cx="3136834" cy="2497704"/>
          </a:xfrm>
          <a:custGeom>
            <a:avLst/>
            <a:gdLst/>
            <a:ahLst/>
            <a:cxnLst/>
            <a:rect r="r" b="b" t="t" l="l"/>
            <a:pathLst>
              <a:path h="2497704" w="3136834">
                <a:moveTo>
                  <a:pt x="0" y="0"/>
                </a:moveTo>
                <a:lnTo>
                  <a:pt x="3136834" y="0"/>
                </a:lnTo>
                <a:lnTo>
                  <a:pt x="3136834" y="2497703"/>
                </a:lnTo>
                <a:lnTo>
                  <a:pt x="0" y="24977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81534" y="944477"/>
            <a:ext cx="4789735" cy="8261469"/>
          </a:xfrm>
          <a:custGeom>
            <a:avLst/>
            <a:gdLst/>
            <a:ahLst/>
            <a:cxnLst/>
            <a:rect r="r" b="b" t="t" l="l"/>
            <a:pathLst>
              <a:path h="8261469" w="4789735">
                <a:moveTo>
                  <a:pt x="0" y="0"/>
                </a:moveTo>
                <a:lnTo>
                  <a:pt x="4789734" y="0"/>
                </a:lnTo>
                <a:lnTo>
                  <a:pt x="4789734" y="8261469"/>
                </a:lnTo>
                <a:lnTo>
                  <a:pt x="0" y="82614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4598" r="0" b="-1459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793782" y="944477"/>
            <a:ext cx="4824807" cy="8261469"/>
          </a:xfrm>
          <a:custGeom>
            <a:avLst/>
            <a:gdLst/>
            <a:ahLst/>
            <a:cxnLst/>
            <a:rect r="r" b="b" t="t" l="l"/>
            <a:pathLst>
              <a:path h="8261469" w="4824807">
                <a:moveTo>
                  <a:pt x="0" y="0"/>
                </a:moveTo>
                <a:lnTo>
                  <a:pt x="4824808" y="0"/>
                </a:lnTo>
                <a:lnTo>
                  <a:pt x="4824808" y="8261469"/>
                </a:lnTo>
                <a:lnTo>
                  <a:pt x="0" y="82614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5071" r="0" b="-15071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6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3802057" y="5143500"/>
            <a:ext cx="13495049" cy="6629443"/>
          </a:xfrm>
          <a:custGeom>
            <a:avLst/>
            <a:gdLst/>
            <a:ahLst/>
            <a:cxnLst/>
            <a:rect r="r" b="b" t="t" l="l"/>
            <a:pathLst>
              <a:path h="6629443" w="13495049">
                <a:moveTo>
                  <a:pt x="13495049" y="0"/>
                </a:moveTo>
                <a:lnTo>
                  <a:pt x="0" y="0"/>
                </a:lnTo>
                <a:lnTo>
                  <a:pt x="0" y="6629443"/>
                </a:lnTo>
                <a:lnTo>
                  <a:pt x="13495049" y="6629443"/>
                </a:lnTo>
                <a:lnTo>
                  <a:pt x="134950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4968" y="1630222"/>
            <a:ext cx="14552230" cy="6530313"/>
          </a:xfrm>
          <a:custGeom>
            <a:avLst/>
            <a:gdLst/>
            <a:ahLst/>
            <a:cxnLst/>
            <a:rect r="r" b="b" t="t" l="l"/>
            <a:pathLst>
              <a:path h="6530313" w="14552230">
                <a:moveTo>
                  <a:pt x="0" y="0"/>
                </a:moveTo>
                <a:lnTo>
                  <a:pt x="14552230" y="0"/>
                </a:lnTo>
                <a:lnTo>
                  <a:pt x="14552230" y="6530313"/>
                </a:lnTo>
                <a:lnTo>
                  <a:pt x="0" y="65303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76244" y="6488047"/>
            <a:ext cx="3181908" cy="3344975"/>
          </a:xfrm>
          <a:custGeom>
            <a:avLst/>
            <a:gdLst/>
            <a:ahLst/>
            <a:cxnLst/>
            <a:rect r="r" b="b" t="t" l="l"/>
            <a:pathLst>
              <a:path h="3344975" w="3181908">
                <a:moveTo>
                  <a:pt x="0" y="0"/>
                </a:moveTo>
                <a:lnTo>
                  <a:pt x="3181908" y="0"/>
                </a:lnTo>
                <a:lnTo>
                  <a:pt x="3181908" y="3344976"/>
                </a:lnTo>
                <a:lnTo>
                  <a:pt x="0" y="33449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55" y="0"/>
            <a:ext cx="2624426" cy="2571937"/>
          </a:xfrm>
          <a:custGeom>
            <a:avLst/>
            <a:gdLst/>
            <a:ahLst/>
            <a:cxnLst/>
            <a:rect r="r" b="b" t="t" l="l"/>
            <a:pathLst>
              <a:path h="2571937" w="2624426">
                <a:moveTo>
                  <a:pt x="0" y="0"/>
                </a:moveTo>
                <a:lnTo>
                  <a:pt x="2624426" y="0"/>
                </a:lnTo>
                <a:lnTo>
                  <a:pt x="2624426" y="2571937"/>
                </a:lnTo>
                <a:lnTo>
                  <a:pt x="0" y="2571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6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3910039" y="4439159"/>
            <a:ext cx="13495049" cy="6629443"/>
          </a:xfrm>
          <a:custGeom>
            <a:avLst/>
            <a:gdLst/>
            <a:ahLst/>
            <a:cxnLst/>
            <a:rect r="r" b="b" t="t" l="l"/>
            <a:pathLst>
              <a:path h="6629443" w="13495049">
                <a:moveTo>
                  <a:pt x="13495048" y="0"/>
                </a:moveTo>
                <a:lnTo>
                  <a:pt x="0" y="0"/>
                </a:lnTo>
                <a:lnTo>
                  <a:pt x="0" y="6629443"/>
                </a:lnTo>
                <a:lnTo>
                  <a:pt x="13495048" y="6629443"/>
                </a:lnTo>
                <a:lnTo>
                  <a:pt x="134950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9144000" y="-1052398"/>
            <a:ext cx="13495049" cy="6629443"/>
          </a:xfrm>
          <a:custGeom>
            <a:avLst/>
            <a:gdLst/>
            <a:ahLst/>
            <a:cxnLst/>
            <a:rect r="r" b="b" t="t" l="l"/>
            <a:pathLst>
              <a:path h="6629443" w="13495049">
                <a:moveTo>
                  <a:pt x="0" y="6629442"/>
                </a:moveTo>
                <a:lnTo>
                  <a:pt x="13495049" y="6629442"/>
                </a:lnTo>
                <a:lnTo>
                  <a:pt x="13495049" y="0"/>
                </a:lnTo>
                <a:lnTo>
                  <a:pt x="0" y="0"/>
                </a:lnTo>
                <a:lnTo>
                  <a:pt x="0" y="662944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30058" y="6115634"/>
            <a:ext cx="4513956" cy="4037938"/>
          </a:xfrm>
          <a:custGeom>
            <a:avLst/>
            <a:gdLst/>
            <a:ahLst/>
            <a:cxnLst/>
            <a:rect r="r" b="b" t="t" l="l"/>
            <a:pathLst>
              <a:path h="4037938" w="4513956">
                <a:moveTo>
                  <a:pt x="0" y="0"/>
                </a:moveTo>
                <a:lnTo>
                  <a:pt x="4513956" y="0"/>
                </a:lnTo>
                <a:lnTo>
                  <a:pt x="4513956" y="4037938"/>
                </a:lnTo>
                <a:lnTo>
                  <a:pt x="0" y="4037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83513" y="470855"/>
            <a:ext cx="2624426" cy="2571937"/>
          </a:xfrm>
          <a:custGeom>
            <a:avLst/>
            <a:gdLst/>
            <a:ahLst/>
            <a:cxnLst/>
            <a:rect r="r" b="b" t="t" l="l"/>
            <a:pathLst>
              <a:path h="2571937" w="2624426">
                <a:moveTo>
                  <a:pt x="0" y="0"/>
                </a:moveTo>
                <a:lnTo>
                  <a:pt x="2624426" y="0"/>
                </a:lnTo>
                <a:lnTo>
                  <a:pt x="2624426" y="2571937"/>
                </a:lnTo>
                <a:lnTo>
                  <a:pt x="0" y="2571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-494367" y="1594899"/>
            <a:ext cx="19051017" cy="6513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8"/>
              </a:lnSpc>
            </a:pPr>
            <a:r>
              <a:rPr lang="en-US" sz="8313" u="sng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  <a:hlinkClick r:id="rId7" tooltip="https://www.youtube.com/shorts/geCZpkuLVj8"/>
              </a:rPr>
              <a:t>LINK TO THE VIDEO</a:t>
            </a:r>
          </a:p>
          <a:p>
            <a:pPr algn="ctr">
              <a:lnSpc>
                <a:spcPts val="11638"/>
              </a:lnSpc>
            </a:pPr>
          </a:p>
          <a:p>
            <a:pPr algn="ctr">
              <a:lnSpc>
                <a:spcPts val="5198"/>
              </a:lnSpc>
            </a:pPr>
            <a:r>
              <a:rPr lang="en-US" sz="3713" u="sng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  <a:hlinkClick r:id="rId8" tooltip="https://www.youtube.com/shorts/geCZpkuLVj8"/>
              </a:rPr>
              <a:t>HTTPS://WWW.YOUTUBE.COM/SHORTS/GECZPKULVJ8</a:t>
            </a:r>
          </a:p>
          <a:p>
            <a:pPr algn="ctr">
              <a:lnSpc>
                <a:spcPts val="11638"/>
              </a:lnSpc>
            </a:pPr>
          </a:p>
          <a:p>
            <a:pPr algn="ctr">
              <a:lnSpc>
                <a:spcPts val="1163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6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6688662" y="-274106"/>
            <a:ext cx="15327826" cy="7529795"/>
          </a:xfrm>
          <a:custGeom>
            <a:avLst/>
            <a:gdLst/>
            <a:ahLst/>
            <a:cxnLst/>
            <a:rect r="r" b="b" t="t" l="l"/>
            <a:pathLst>
              <a:path h="7529795" w="15327826">
                <a:moveTo>
                  <a:pt x="0" y="7529795"/>
                </a:moveTo>
                <a:lnTo>
                  <a:pt x="15327826" y="7529795"/>
                </a:lnTo>
                <a:lnTo>
                  <a:pt x="15327826" y="0"/>
                </a:lnTo>
                <a:lnTo>
                  <a:pt x="0" y="0"/>
                </a:lnTo>
                <a:lnTo>
                  <a:pt x="0" y="752979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27935" y="6511811"/>
            <a:ext cx="3449280" cy="2746489"/>
          </a:xfrm>
          <a:custGeom>
            <a:avLst/>
            <a:gdLst/>
            <a:ahLst/>
            <a:cxnLst/>
            <a:rect r="r" b="b" t="t" l="l"/>
            <a:pathLst>
              <a:path h="2746489" w="3449280">
                <a:moveTo>
                  <a:pt x="0" y="0"/>
                </a:moveTo>
                <a:lnTo>
                  <a:pt x="3449280" y="0"/>
                </a:lnTo>
                <a:lnTo>
                  <a:pt x="3449280" y="2746489"/>
                </a:lnTo>
                <a:lnTo>
                  <a:pt x="0" y="27464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56293" y="1949676"/>
            <a:ext cx="3899890" cy="3630443"/>
          </a:xfrm>
          <a:custGeom>
            <a:avLst/>
            <a:gdLst/>
            <a:ahLst/>
            <a:cxnLst/>
            <a:rect r="r" b="b" t="t" l="l"/>
            <a:pathLst>
              <a:path h="3630443" w="3899890">
                <a:moveTo>
                  <a:pt x="0" y="0"/>
                </a:moveTo>
                <a:lnTo>
                  <a:pt x="3899890" y="0"/>
                </a:lnTo>
                <a:lnTo>
                  <a:pt x="3899890" y="3630443"/>
                </a:lnTo>
                <a:lnTo>
                  <a:pt x="0" y="363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158584" y="3813559"/>
            <a:ext cx="13650700" cy="487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85"/>
              </a:lnSpc>
            </a:pPr>
            <a:r>
              <a:rPr lang="en-US" sz="21133">
                <a:solidFill>
                  <a:srgbClr val="246087"/>
                </a:solidFill>
                <a:latin typeface="Calistoga"/>
                <a:ea typeface="Calistoga"/>
                <a:cs typeface="Calistoga"/>
                <a:sym typeface="Calistoga"/>
              </a:rPr>
              <a:t>THANK YOU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953119" y="3146809"/>
            <a:ext cx="2352102" cy="2305060"/>
          </a:xfrm>
          <a:custGeom>
            <a:avLst/>
            <a:gdLst/>
            <a:ahLst/>
            <a:cxnLst/>
            <a:rect r="r" b="b" t="t" l="l"/>
            <a:pathLst>
              <a:path h="2305060" w="2352102">
                <a:moveTo>
                  <a:pt x="0" y="0"/>
                </a:moveTo>
                <a:lnTo>
                  <a:pt x="2352102" y="0"/>
                </a:lnTo>
                <a:lnTo>
                  <a:pt x="2352102" y="2305060"/>
                </a:lnTo>
                <a:lnTo>
                  <a:pt x="0" y="23050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58584" y="6511811"/>
            <a:ext cx="3017972" cy="3294730"/>
          </a:xfrm>
          <a:custGeom>
            <a:avLst/>
            <a:gdLst/>
            <a:ahLst/>
            <a:cxnLst/>
            <a:rect r="r" b="b" t="t" l="l"/>
            <a:pathLst>
              <a:path h="3294730" w="3017972">
                <a:moveTo>
                  <a:pt x="0" y="0"/>
                </a:moveTo>
                <a:lnTo>
                  <a:pt x="3017972" y="0"/>
                </a:lnTo>
                <a:lnTo>
                  <a:pt x="3017972" y="3294730"/>
                </a:lnTo>
                <a:lnTo>
                  <a:pt x="0" y="32947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DAHL-EHWHyU</dc:identifier>
  <dcterms:modified xsi:type="dcterms:W3CDTF">2011-08-01T06:04:30Z</dcterms:modified>
  <cp:revision>1</cp:revision>
  <dc:title>FAMILLY DAY Hiking/outdorr sports games with parents</dc:title>
</cp:coreProperties>
</file>